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0"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Merriweather Light"/>
      <p:regular r:id="rId13"/>
      <p:bold r:id="rId14"/>
      <p:italic r:id="rId15"/>
      <p:boldItalic r:id="rId16"/>
    </p:embeddedFont>
    <p:embeddedFont>
      <p:font typeface="Montserrat"/>
      <p:regular r:id="rId17"/>
      <p:bold r:id="rId18"/>
      <p:italic r:id="rId19"/>
      <p:boldItalic r:id="rId20"/>
    </p:embeddedFont>
    <p:embeddedFont>
      <p:font typeface="Lato"/>
      <p:regular r:id="rId21"/>
      <p:bold r:id="rId22"/>
      <p:italic r:id="rId23"/>
      <p:boldItalic r:id="rId24"/>
    </p:embeddedFont>
    <p:embeddedFont>
      <p:font typeface="Open Sans SemiBold"/>
      <p:regular r:id="rId25"/>
      <p:bold r:id="rId26"/>
      <p:italic r:id="rId27"/>
      <p:boldItalic r:id="rId28"/>
    </p:embeddedFont>
    <p:embeddedFont>
      <p:font typeface="Vidaloka"/>
      <p:regular r:id="rId29"/>
    </p:embeddedFont>
    <p:embeddedFont>
      <p:font typeface="Russo One"/>
      <p:regular r:id="rId30"/>
    </p:embeddedFont>
    <p:embeddedFont>
      <p:font typeface="Mako"/>
      <p:regular r:id="rId31"/>
    </p:embeddedFont>
    <p:embeddedFont>
      <p:font typeface="Crimson Text"/>
      <p:regular r:id="rId32"/>
      <p:bold r:id="rId33"/>
      <p:italic r:id="rId34"/>
      <p:boldItalic r:id="rId35"/>
    </p:embeddedFont>
    <p:embeddedFont>
      <p:font typeface="Open Sans"/>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ako-regular.fntdata"/><Relationship Id="rId30" Type="http://schemas.openxmlformats.org/officeDocument/2006/relationships/font" Target="fonts/RussoOne-regular.fntdata"/><Relationship Id="rId33" Type="http://schemas.openxmlformats.org/officeDocument/2006/relationships/font" Target="fonts/CrimsonText-bold.fntdata"/><Relationship Id="rId32" Type="http://schemas.openxmlformats.org/officeDocument/2006/relationships/font" Target="fonts/CrimsonText-regular.fntdata"/><Relationship Id="rId35" Type="http://schemas.openxmlformats.org/officeDocument/2006/relationships/font" Target="fonts/CrimsonText-boldItalic.fntdata"/><Relationship Id="rId34" Type="http://schemas.openxmlformats.org/officeDocument/2006/relationships/font" Target="fonts/CrimsonText-italic.fntdata"/><Relationship Id="rId37" Type="http://schemas.openxmlformats.org/officeDocument/2006/relationships/font" Target="fonts/OpenSans-bold.fntdata"/><Relationship Id="rId36" Type="http://schemas.openxmlformats.org/officeDocument/2006/relationships/font" Target="fonts/OpenSans-regular.fntdata"/><Relationship Id="rId39" Type="http://schemas.openxmlformats.org/officeDocument/2006/relationships/font" Target="fonts/OpenSans-boldItalic.fntdata"/><Relationship Id="rId38" Type="http://schemas.openxmlformats.org/officeDocument/2006/relationships/font" Target="fonts/OpenSans-italic.fntdata"/><Relationship Id="rId20" Type="http://schemas.openxmlformats.org/officeDocument/2006/relationships/font" Target="fonts/Montserrat-boldItalic.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26" Type="http://schemas.openxmlformats.org/officeDocument/2006/relationships/font" Target="fonts/OpenSansSemiBold-bold.fntdata"/><Relationship Id="rId25" Type="http://schemas.openxmlformats.org/officeDocument/2006/relationships/font" Target="fonts/OpenSansSemiBold-regular.fntdata"/><Relationship Id="rId28" Type="http://schemas.openxmlformats.org/officeDocument/2006/relationships/font" Target="fonts/OpenSansSemiBold-boldItalic.fntdata"/><Relationship Id="rId27" Type="http://schemas.openxmlformats.org/officeDocument/2006/relationships/font" Target="fonts/OpenSansSemiBold-italic.fntdata"/><Relationship Id="rId29" Type="http://schemas.openxmlformats.org/officeDocument/2006/relationships/font" Target="fonts/Vidaloka-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MerriweatherLight-regular.fntdata"/><Relationship Id="rId12" Type="http://schemas.openxmlformats.org/officeDocument/2006/relationships/slide" Target="slides/slide8.xml"/><Relationship Id="rId15" Type="http://schemas.openxmlformats.org/officeDocument/2006/relationships/font" Target="fonts/MerriweatherLight-italic.fntdata"/><Relationship Id="rId14" Type="http://schemas.openxmlformats.org/officeDocument/2006/relationships/font" Target="fonts/MerriweatherLight-bold.fntdata"/><Relationship Id="rId17" Type="http://schemas.openxmlformats.org/officeDocument/2006/relationships/font" Target="fonts/Montserrat-regular.fntdata"/><Relationship Id="rId16" Type="http://schemas.openxmlformats.org/officeDocument/2006/relationships/font" Target="fonts/MerriweatherLight-boldItalic.fntdata"/><Relationship Id="rId19" Type="http://schemas.openxmlformats.org/officeDocument/2006/relationships/font" Target="fonts/Montserrat-italic.fntdata"/><Relationship Id="rId18" Type="http://schemas.openxmlformats.org/officeDocument/2006/relationships/font" Target="fonts/Montserrat-bold.fntdata"/></Relationships>
</file>

<file path=ppt/media/image1.png>
</file>

<file path=ppt/media/image10.jpg>
</file>

<file path=ppt/media/image11.jpg>
</file>

<file path=ppt/media/image12.jpg>
</file>

<file path=ppt/media/image13.jpg>
</file>

<file path=ppt/media/image2.png>
</file>

<file path=ppt/media/image3.jp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Hi, I’m ___ and this is [pointing] ___, ___, ___, ___, ___, ___, and ___. We comprise the Overhead Initiative, and we are dedicated to improving the lives of those with visual impairments with the support of assistive technology.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cc7554a049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cc7554a049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 began our journey as Team Overhead in 2021, associated with the competition Project Invent. Through Project Invent, we were connected with Omar, our visually impaired community partner, who discussed his difficulty with navigation outside of his home, dealing with very narrow sidewalks in addition to overhead objects such as tree limbs and truck mirrors. These obstacles are quite problematic, as Omar cannot effectively navigate around them using a cane.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4663933147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24663933147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After starting to understand the problems Omar faced, we realized we could develop a prototype invention to allow him to sense overhead obstacles more effectively, but also noticed the possibility of such a project being ineffective. Yet, we took the initiative anyway, letting our passion and curiosity drive us, eventually managing to successfully create the Overhead Movement Alarm Radar, or the OMAR—a hat using ultrasonic sensors, vibration motors, and an Arduino to alert users of objects detected in their path and their distance/direction, helping them navigate around it. However, despite our eventual success, we faced many challenges while creating our product.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24663933147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24663933147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first, working with our community partner was challenging. Zoom allowed us easier communication, but with Omar living so far away, it was difficult to get prototypes and other information to him. In fact, our first prototype was only tested in person by Omar after our teachers drove over to him to get us feedback at the end of our first year.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24663933147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24663933147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addition, significant issues with our design stood between us and feasibility. In our first prototype, our circuit boards and wiring took up significant space, and the battery was not attached to the hat but rather carried separately by the user. Additionally, our wiring was prone to breakage, as connections often desoldered.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4663933147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4663933147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Thus, continuing development, we focused on resolving these issues by gradually making our design more compact, and reinforcing our connections. Our current prototype allows for free movement, with far less visible wiring, and, although wire breakage still remains an issue, it is occurring at a lower frequency than before. As we continue to get the hat ready for production, we plan on further combating the issue of wire breakage with more reinforcement, and also creating a waterproof case for the technology in order to protect it from unpredictable weather.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24663933147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24663933147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truly test the capabilities of our project, we traveled to meet Omar in person near the end of our second year.  Meeting with Omar and introducing him to our device was a remarkable experience. As we demonstrated how the OMAR worked, it became evident how it could greatly aid his navigation. Omar was able to identify the presence of objects and obstacles around him, and accurately identify his location using the device's feedback. The device enabled him to navigate outdoor environments with newfound security, as we were able to see him effectively avoid tree branches, proving our device’s efficiency.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4663933147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4663933147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However, to enhance the device further, future steps are necessary. Improving the precision of object detection and  enhancing the sensor's angles would prove to be effective. Additionally, conducting extensive user testing and gathering feedback from Omar will be crucial in refining the design and ensuring its practicality and effectiveness. With continued development, this device has the potential to help Omar and so many others struggling with visual impairments.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39975" y="1248300"/>
            <a:ext cx="7064100" cy="2052600"/>
          </a:xfrm>
          <a:prstGeom prst="rect">
            <a:avLst/>
          </a:prstGeom>
        </p:spPr>
        <p:txBody>
          <a:bodyPr anchorCtr="0" anchor="t"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40000" y="3300900"/>
            <a:ext cx="7064100" cy="44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1" name="Google Shape;11;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 name="Google Shape;12;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 name="Google Shape;13;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 name="Google Shape;14;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13225" y="1345363"/>
            <a:ext cx="7717500" cy="1644300"/>
          </a:xfrm>
          <a:prstGeom prst="rect">
            <a:avLst/>
          </a:prstGeom>
        </p:spPr>
        <p:txBody>
          <a:bodyPr anchorCtr="0" anchor="t"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1514325" y="318864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68" name="Google Shape;6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 name="Google Shape;6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 name="Google Shape;7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1" name="Google Shape;7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3" name="Shape 73"/>
        <p:cNvGrpSpPr/>
        <p:nvPr/>
      </p:nvGrpSpPr>
      <p:grpSpPr>
        <a:xfrm>
          <a:off x="0" y="0"/>
          <a:ext cx="0" cy="0"/>
          <a:chOff x="0" y="0"/>
          <a:chExt cx="0" cy="0"/>
        </a:xfrm>
      </p:grpSpPr>
      <p:sp>
        <p:nvSpPr>
          <p:cNvPr id="74" name="Google Shape;74;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13"/>
          <p:cNvSpPr txBox="1"/>
          <p:nvPr>
            <p:ph idx="1" type="subTitle"/>
          </p:nvPr>
        </p:nvSpPr>
        <p:spPr>
          <a:xfrm>
            <a:off x="5859325" y="1405390"/>
            <a:ext cx="2486100" cy="40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6" name="Google Shape;76;p13"/>
          <p:cNvSpPr txBox="1"/>
          <p:nvPr>
            <p:ph idx="2" type="subTitle"/>
          </p:nvPr>
        </p:nvSpPr>
        <p:spPr>
          <a:xfrm>
            <a:off x="5859325" y="1806417"/>
            <a:ext cx="24861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3" type="subTitle"/>
          </p:nvPr>
        </p:nvSpPr>
        <p:spPr>
          <a:xfrm>
            <a:off x="1903925" y="1405390"/>
            <a:ext cx="2486100" cy="40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8" name="Google Shape;78;p13"/>
          <p:cNvSpPr txBox="1"/>
          <p:nvPr>
            <p:ph idx="4" type="subTitle"/>
          </p:nvPr>
        </p:nvSpPr>
        <p:spPr>
          <a:xfrm>
            <a:off x="1903925" y="1806417"/>
            <a:ext cx="24861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 name="Google Shape;79;p13"/>
          <p:cNvSpPr txBox="1"/>
          <p:nvPr>
            <p:ph idx="5" type="subTitle"/>
          </p:nvPr>
        </p:nvSpPr>
        <p:spPr>
          <a:xfrm>
            <a:off x="5859325" y="3171118"/>
            <a:ext cx="2486100" cy="46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0" name="Google Shape;80;p13"/>
          <p:cNvSpPr txBox="1"/>
          <p:nvPr>
            <p:ph idx="6" type="subTitle"/>
          </p:nvPr>
        </p:nvSpPr>
        <p:spPr>
          <a:xfrm>
            <a:off x="5859325" y="3565487"/>
            <a:ext cx="24861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idx="7" type="subTitle"/>
          </p:nvPr>
        </p:nvSpPr>
        <p:spPr>
          <a:xfrm>
            <a:off x="1903925" y="3171118"/>
            <a:ext cx="2486100" cy="461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2" name="Google Shape;82;p13"/>
          <p:cNvSpPr txBox="1"/>
          <p:nvPr>
            <p:ph idx="8" type="subTitle"/>
          </p:nvPr>
        </p:nvSpPr>
        <p:spPr>
          <a:xfrm>
            <a:off x="1903975" y="3565487"/>
            <a:ext cx="2486100" cy="61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 name="Google Shape;83;p13"/>
          <p:cNvSpPr txBox="1"/>
          <p:nvPr>
            <p:ph hasCustomPrompt="1" idx="9" type="title"/>
          </p:nvPr>
        </p:nvSpPr>
        <p:spPr>
          <a:xfrm>
            <a:off x="798575" y="1417915"/>
            <a:ext cx="1039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p:nvPr>
            <p:ph hasCustomPrompt="1" idx="13" type="title"/>
          </p:nvPr>
        </p:nvSpPr>
        <p:spPr>
          <a:xfrm>
            <a:off x="4753975" y="1403976"/>
            <a:ext cx="1039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p:nvPr>
            <p:ph hasCustomPrompt="1" idx="14" type="title"/>
          </p:nvPr>
        </p:nvSpPr>
        <p:spPr>
          <a:xfrm>
            <a:off x="798625" y="3176773"/>
            <a:ext cx="1039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p:nvPr>
            <p:ph hasCustomPrompt="1" idx="15" type="title"/>
          </p:nvPr>
        </p:nvSpPr>
        <p:spPr>
          <a:xfrm>
            <a:off x="4753975" y="3162833"/>
            <a:ext cx="10392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1">
    <p:spTree>
      <p:nvGrpSpPr>
        <p:cNvPr id="89" name="Shape 89"/>
        <p:cNvGrpSpPr/>
        <p:nvPr/>
      </p:nvGrpSpPr>
      <p:grpSpPr>
        <a:xfrm>
          <a:off x="0" y="0"/>
          <a:ext cx="0" cy="0"/>
          <a:chOff x="0" y="0"/>
          <a:chExt cx="0" cy="0"/>
        </a:xfrm>
      </p:grpSpPr>
      <p:sp>
        <p:nvSpPr>
          <p:cNvPr id="90" name="Google Shape;90;p14"/>
          <p:cNvSpPr txBox="1"/>
          <p:nvPr>
            <p:ph type="title"/>
          </p:nvPr>
        </p:nvSpPr>
        <p:spPr>
          <a:xfrm>
            <a:off x="7200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1" name="Google Shape;91;p14"/>
          <p:cNvSpPr txBox="1"/>
          <p:nvPr>
            <p:ph hasCustomPrompt="1" idx="2" type="title"/>
          </p:nvPr>
        </p:nvSpPr>
        <p:spPr>
          <a:xfrm>
            <a:off x="14826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p:nvPr>
            <p:ph idx="1" type="subTitle"/>
          </p:nvPr>
        </p:nvSpPr>
        <p:spPr>
          <a:xfrm>
            <a:off x="720000" y="2081199"/>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3" name="Google Shape;93;p14"/>
          <p:cNvSpPr txBox="1"/>
          <p:nvPr>
            <p:ph idx="3" type="title"/>
          </p:nvPr>
        </p:nvSpPr>
        <p:spPr>
          <a:xfrm>
            <a:off x="34038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4" name="Google Shape;94;p14"/>
          <p:cNvSpPr txBox="1"/>
          <p:nvPr>
            <p:ph hasCustomPrompt="1" idx="4" type="title"/>
          </p:nvPr>
        </p:nvSpPr>
        <p:spPr>
          <a:xfrm>
            <a:off x="41664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p:nvPr>
            <p:ph idx="5" type="subTitle"/>
          </p:nvPr>
        </p:nvSpPr>
        <p:spPr>
          <a:xfrm>
            <a:off x="34038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 name="Google Shape;96;p14"/>
          <p:cNvSpPr txBox="1"/>
          <p:nvPr>
            <p:ph idx="6" type="title"/>
          </p:nvPr>
        </p:nvSpPr>
        <p:spPr>
          <a:xfrm>
            <a:off x="6087600" y="1677218"/>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7" name="Google Shape;97;p14"/>
          <p:cNvSpPr txBox="1"/>
          <p:nvPr>
            <p:ph hasCustomPrompt="1" idx="7" type="title"/>
          </p:nvPr>
        </p:nvSpPr>
        <p:spPr>
          <a:xfrm>
            <a:off x="6850200" y="1095325"/>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p:nvPr>
            <p:ph idx="8" type="subTitle"/>
          </p:nvPr>
        </p:nvSpPr>
        <p:spPr>
          <a:xfrm>
            <a:off x="6087600" y="2081208"/>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9" name="Google Shape;99;p14"/>
          <p:cNvSpPr txBox="1"/>
          <p:nvPr>
            <p:ph idx="9" type="title"/>
          </p:nvPr>
        </p:nvSpPr>
        <p:spPr>
          <a:xfrm>
            <a:off x="7200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0" name="Google Shape;100;p14"/>
          <p:cNvSpPr txBox="1"/>
          <p:nvPr>
            <p:ph hasCustomPrompt="1" idx="13" type="title"/>
          </p:nvPr>
        </p:nvSpPr>
        <p:spPr>
          <a:xfrm>
            <a:off x="14826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p:nvPr>
            <p:ph idx="14" type="subTitle"/>
          </p:nvPr>
        </p:nvSpPr>
        <p:spPr>
          <a:xfrm>
            <a:off x="7200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2" name="Google Shape;102;p14"/>
          <p:cNvSpPr txBox="1"/>
          <p:nvPr>
            <p:ph idx="15" type="title"/>
          </p:nvPr>
        </p:nvSpPr>
        <p:spPr>
          <a:xfrm>
            <a:off x="34038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3" name="Google Shape;103;p14"/>
          <p:cNvSpPr txBox="1"/>
          <p:nvPr>
            <p:ph hasCustomPrompt="1" idx="16" type="title"/>
          </p:nvPr>
        </p:nvSpPr>
        <p:spPr>
          <a:xfrm>
            <a:off x="41664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p:nvPr>
            <p:ph idx="17" type="subTitle"/>
          </p:nvPr>
        </p:nvSpPr>
        <p:spPr>
          <a:xfrm>
            <a:off x="34038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5" name="Google Shape;105;p14"/>
          <p:cNvSpPr txBox="1"/>
          <p:nvPr>
            <p:ph idx="18" type="title"/>
          </p:nvPr>
        </p:nvSpPr>
        <p:spPr>
          <a:xfrm>
            <a:off x="6087600" y="3313579"/>
            <a:ext cx="2336400" cy="405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 name="Google Shape;106;p14"/>
          <p:cNvSpPr txBox="1"/>
          <p:nvPr>
            <p:ph hasCustomPrompt="1" idx="19" type="title"/>
          </p:nvPr>
        </p:nvSpPr>
        <p:spPr>
          <a:xfrm>
            <a:off x="6850200" y="2714087"/>
            <a:ext cx="811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p:nvPr>
            <p:ph idx="20" type="subTitle"/>
          </p:nvPr>
        </p:nvSpPr>
        <p:spPr>
          <a:xfrm>
            <a:off x="6087600" y="3705863"/>
            <a:ext cx="2336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8" name="Google Shape;108;p14"/>
          <p:cNvSpPr txBox="1"/>
          <p:nvPr>
            <p:ph idx="21" type="title"/>
          </p:nvPr>
        </p:nvSpPr>
        <p:spPr>
          <a:xfrm>
            <a:off x="2332400" y="445025"/>
            <a:ext cx="4479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9" name="Google Shape;109;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1" name="Google Shape;111;p1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12" name="Google Shape;112;p1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13" name="Shape 113"/>
        <p:cNvGrpSpPr/>
        <p:nvPr/>
      </p:nvGrpSpPr>
      <p:grpSpPr>
        <a:xfrm>
          <a:off x="0" y="0"/>
          <a:ext cx="0" cy="0"/>
          <a:chOff x="0" y="0"/>
          <a:chExt cx="0" cy="0"/>
        </a:xfrm>
      </p:grpSpPr>
      <p:sp>
        <p:nvSpPr>
          <p:cNvPr id="114" name="Google Shape;114;p15"/>
          <p:cNvSpPr txBox="1"/>
          <p:nvPr>
            <p:ph type="title"/>
          </p:nvPr>
        </p:nvSpPr>
        <p:spPr>
          <a:xfrm>
            <a:off x="2410500" y="2808253"/>
            <a:ext cx="4323000" cy="49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15" name="Google Shape;115;p15"/>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16" name="Google Shape;116;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7" name="Google Shape;117;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2">
    <p:spTree>
      <p:nvGrpSpPr>
        <p:cNvPr id="118" name="Shape 118"/>
        <p:cNvGrpSpPr/>
        <p:nvPr/>
      </p:nvGrpSpPr>
      <p:grpSpPr>
        <a:xfrm>
          <a:off x="0" y="0"/>
          <a:ext cx="0" cy="0"/>
          <a:chOff x="0" y="0"/>
          <a:chExt cx="0" cy="0"/>
        </a:xfrm>
      </p:grpSpPr>
      <p:sp>
        <p:nvSpPr>
          <p:cNvPr id="119" name="Google Shape;119;p16"/>
          <p:cNvSpPr txBox="1"/>
          <p:nvPr>
            <p:ph type="title"/>
          </p:nvPr>
        </p:nvSpPr>
        <p:spPr>
          <a:xfrm>
            <a:off x="699900" y="2821263"/>
            <a:ext cx="4323000" cy="4977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120" name="Google Shape;120;p16"/>
          <p:cNvSpPr txBox="1"/>
          <p:nvPr>
            <p:ph idx="1" type="subTitle"/>
          </p:nvPr>
        </p:nvSpPr>
        <p:spPr>
          <a:xfrm>
            <a:off x="699900" y="1675902"/>
            <a:ext cx="5458200" cy="99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21" name="Google Shape;12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2" name="Google Shape;12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3" name="Google Shape;123;p1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24" name="Google Shape;124;p1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125" name="Shape 125"/>
        <p:cNvGrpSpPr/>
        <p:nvPr/>
      </p:nvGrpSpPr>
      <p:grpSpPr>
        <a:xfrm>
          <a:off x="0" y="0"/>
          <a:ext cx="0" cy="0"/>
          <a:chOff x="0" y="0"/>
          <a:chExt cx="0" cy="0"/>
        </a:xfrm>
      </p:grpSpPr>
      <p:sp>
        <p:nvSpPr>
          <p:cNvPr id="126" name="Google Shape;126;p17"/>
          <p:cNvSpPr txBox="1"/>
          <p:nvPr>
            <p:ph idx="1" type="subTitle"/>
          </p:nvPr>
        </p:nvSpPr>
        <p:spPr>
          <a:xfrm>
            <a:off x="264840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127" name="Google Shape;127;p17"/>
          <p:cNvSpPr txBox="1"/>
          <p:nvPr>
            <p:ph type="title"/>
          </p:nvPr>
        </p:nvSpPr>
        <p:spPr>
          <a:xfrm>
            <a:off x="1732050" y="445025"/>
            <a:ext cx="5679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cxnSp>
        <p:nvCxnSpPr>
          <p:cNvPr id="128" name="Google Shape;128;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9" name="Google Shape;129;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0" name="Google Shape;130;p1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1" name="Google Shape;131;p1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
    <p:spTree>
      <p:nvGrpSpPr>
        <p:cNvPr id="132" name="Shape 132"/>
        <p:cNvGrpSpPr/>
        <p:nvPr/>
      </p:nvGrpSpPr>
      <p:grpSpPr>
        <a:xfrm>
          <a:off x="0" y="0"/>
          <a:ext cx="0" cy="0"/>
          <a:chOff x="0" y="0"/>
          <a:chExt cx="0" cy="0"/>
        </a:xfrm>
      </p:grpSpPr>
      <p:sp>
        <p:nvSpPr>
          <p:cNvPr id="133" name="Google Shape;133;p18"/>
          <p:cNvSpPr txBox="1"/>
          <p:nvPr>
            <p:ph type="title"/>
          </p:nvPr>
        </p:nvSpPr>
        <p:spPr>
          <a:xfrm>
            <a:off x="1994850" y="1482825"/>
            <a:ext cx="5154300" cy="1291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134" name="Google Shape;134;p18"/>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135" name="Google Shape;135;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4">
    <p:spTree>
      <p:nvGrpSpPr>
        <p:cNvPr id="137" name="Shape 137"/>
        <p:cNvGrpSpPr/>
        <p:nvPr/>
      </p:nvGrpSpPr>
      <p:grpSpPr>
        <a:xfrm>
          <a:off x="0" y="0"/>
          <a:ext cx="0" cy="0"/>
          <a:chOff x="0" y="0"/>
          <a:chExt cx="0" cy="0"/>
        </a:xfrm>
      </p:grpSpPr>
      <p:sp>
        <p:nvSpPr>
          <p:cNvPr id="138" name="Google Shape;138;p19"/>
          <p:cNvSpPr txBox="1"/>
          <p:nvPr>
            <p:ph type="title"/>
          </p:nvPr>
        </p:nvSpPr>
        <p:spPr>
          <a:xfrm>
            <a:off x="3742850" y="1549875"/>
            <a:ext cx="4545000" cy="1291200"/>
          </a:xfrm>
          <a:prstGeom prst="rect">
            <a:avLst/>
          </a:prstGeom>
        </p:spPr>
        <p:txBody>
          <a:bodyPr anchorCtr="0" anchor="t" bIns="91425" lIns="91425" spcFirstLastPara="1" rIns="91425" wrap="square" tIns="91425">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p:txBody>
      </p:sp>
      <p:sp>
        <p:nvSpPr>
          <p:cNvPr id="139" name="Google Shape;139;p19"/>
          <p:cNvSpPr txBox="1"/>
          <p:nvPr>
            <p:ph idx="1" type="subTitle"/>
          </p:nvPr>
        </p:nvSpPr>
        <p:spPr>
          <a:xfrm>
            <a:off x="3742850" y="3039213"/>
            <a:ext cx="4545000" cy="55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cxnSp>
        <p:nvCxnSpPr>
          <p:cNvPr id="140" name="Google Shape;140;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1" name="Google Shape;141;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2" name="Google Shape;142;p1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3" name="Google Shape;143;p1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4" name="Google Shape;144;p1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45" name="Google Shape;145;p1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5">
    <p:spTree>
      <p:nvGrpSpPr>
        <p:cNvPr id="146" name="Shape 146"/>
        <p:cNvGrpSpPr/>
        <p:nvPr/>
      </p:nvGrpSpPr>
      <p:grpSpPr>
        <a:xfrm>
          <a:off x="0" y="0"/>
          <a:ext cx="0" cy="0"/>
          <a:chOff x="0" y="0"/>
          <a:chExt cx="0" cy="0"/>
        </a:xfrm>
      </p:grpSpPr>
      <p:sp>
        <p:nvSpPr>
          <p:cNvPr id="147" name="Google Shape;147;p20"/>
          <p:cNvSpPr txBox="1"/>
          <p:nvPr>
            <p:ph type="title"/>
          </p:nvPr>
        </p:nvSpPr>
        <p:spPr>
          <a:xfrm>
            <a:off x="1677925" y="2511803"/>
            <a:ext cx="3714900" cy="805800"/>
          </a:xfrm>
          <a:prstGeom prst="rect">
            <a:avLst/>
          </a:prstGeom>
          <a:noFill/>
        </p:spPr>
        <p:txBody>
          <a:bodyPr anchorCtr="0" anchor="t" bIns="91425" lIns="91425" spcFirstLastPara="1" rIns="91425" wrap="square" tIns="91425">
            <a:noAutofit/>
          </a:bodyPr>
          <a:lstStyle>
            <a:lvl1pPr lvl="0" rtl="0" algn="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8" name="Google Shape;148;p20"/>
          <p:cNvSpPr txBox="1"/>
          <p:nvPr>
            <p:ph hasCustomPrompt="1" idx="2" type="title"/>
          </p:nvPr>
        </p:nvSpPr>
        <p:spPr>
          <a:xfrm>
            <a:off x="3741925" y="1484693"/>
            <a:ext cx="1650900" cy="978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49" name="Google Shape;149;p20"/>
          <p:cNvSpPr txBox="1"/>
          <p:nvPr>
            <p:ph idx="1" type="subTitle"/>
          </p:nvPr>
        </p:nvSpPr>
        <p:spPr>
          <a:xfrm>
            <a:off x="831625" y="3244000"/>
            <a:ext cx="4561200" cy="393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50" name="Google Shape;150;p20"/>
          <p:cNvCxnSpPr/>
          <p:nvPr/>
        </p:nvCxnSpPr>
        <p:spPr>
          <a:xfrm rot="10800000">
            <a:off x="-30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1" name="Google Shape;151;p20"/>
          <p:cNvCxnSpPr/>
          <p:nvPr/>
        </p:nvCxnSpPr>
        <p:spPr>
          <a:xfrm rot="10800000">
            <a:off x="-30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2" name="Google Shape;152;p20"/>
          <p:cNvCxnSpPr/>
          <p:nvPr/>
        </p:nvCxnSpPr>
        <p:spPr>
          <a:xfrm>
            <a:off x="-11287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53" name="Google Shape;153;p20"/>
          <p:cNvCxnSpPr/>
          <p:nvPr/>
        </p:nvCxnSpPr>
        <p:spPr>
          <a:xfrm>
            <a:off x="790872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2714550" y="2366272"/>
            <a:ext cx="3714900" cy="8184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3746550" y="1339163"/>
            <a:ext cx="1650900" cy="9783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8" name="Google Shape;18;p3"/>
          <p:cNvSpPr txBox="1"/>
          <p:nvPr>
            <p:ph idx="1" type="subTitle"/>
          </p:nvPr>
        </p:nvSpPr>
        <p:spPr>
          <a:xfrm>
            <a:off x="2291400" y="3076675"/>
            <a:ext cx="4561200" cy="39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 name="Google Shape;19;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 name="Google Shape;20;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 name="Google Shape;21;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 name="Google Shape;22;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154" name="Shape 154"/>
        <p:cNvGrpSpPr/>
        <p:nvPr/>
      </p:nvGrpSpPr>
      <p:grpSpPr>
        <a:xfrm>
          <a:off x="0" y="0"/>
          <a:ext cx="0" cy="0"/>
          <a:chOff x="0" y="0"/>
          <a:chExt cx="0" cy="0"/>
        </a:xfrm>
      </p:grpSpPr>
      <p:sp>
        <p:nvSpPr>
          <p:cNvPr id="155" name="Google Shape;155;p2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56" name="Google Shape;156;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7" name="Google Shape;157;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8" name="Google Shape;158;p21"/>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6">
    <p:spTree>
      <p:nvGrpSpPr>
        <p:cNvPr id="159" name="Shape 159"/>
        <p:cNvGrpSpPr/>
        <p:nvPr/>
      </p:nvGrpSpPr>
      <p:grpSpPr>
        <a:xfrm>
          <a:off x="0" y="0"/>
          <a:ext cx="0" cy="0"/>
          <a:chOff x="0" y="0"/>
          <a:chExt cx="0" cy="0"/>
        </a:xfrm>
      </p:grpSpPr>
      <p:cxnSp>
        <p:nvCxnSpPr>
          <p:cNvPr id="160" name="Google Shape;160;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1" name="Google Shape;161;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2" name="Google Shape;162;p2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3" name="Google Shape;163;p2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4" name="Google Shape;164;p2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65" name="Google Shape;165;p22"/>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66" name="Google Shape;166;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7">
    <p:spTree>
      <p:nvGrpSpPr>
        <p:cNvPr id="167" name="Shape 167"/>
        <p:cNvGrpSpPr/>
        <p:nvPr/>
      </p:nvGrpSpPr>
      <p:grpSpPr>
        <a:xfrm>
          <a:off x="0" y="0"/>
          <a:ext cx="0" cy="0"/>
          <a:chOff x="0" y="0"/>
          <a:chExt cx="0" cy="0"/>
        </a:xfrm>
      </p:grpSpPr>
      <p:sp>
        <p:nvSpPr>
          <p:cNvPr id="168" name="Google Shape;168;p23"/>
          <p:cNvSpPr txBox="1"/>
          <p:nvPr>
            <p:ph type="title"/>
          </p:nvPr>
        </p:nvSpPr>
        <p:spPr>
          <a:xfrm>
            <a:off x="1877475" y="445025"/>
            <a:ext cx="5389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9" name="Google Shape;169;p23"/>
          <p:cNvSpPr txBox="1"/>
          <p:nvPr>
            <p:ph idx="1" type="subTitle"/>
          </p:nvPr>
        </p:nvSpPr>
        <p:spPr>
          <a:xfrm>
            <a:off x="32267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0" name="Google Shape;170;p23"/>
          <p:cNvSpPr txBox="1"/>
          <p:nvPr>
            <p:ph idx="2" type="subTitle"/>
          </p:nvPr>
        </p:nvSpPr>
        <p:spPr>
          <a:xfrm>
            <a:off x="32267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1" name="Google Shape;171;p23"/>
          <p:cNvSpPr txBox="1"/>
          <p:nvPr>
            <p:ph idx="3" type="subTitle"/>
          </p:nvPr>
        </p:nvSpPr>
        <p:spPr>
          <a:xfrm>
            <a:off x="719108" y="1405390"/>
            <a:ext cx="2486100" cy="401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2" name="Google Shape;172;p23"/>
          <p:cNvSpPr txBox="1"/>
          <p:nvPr>
            <p:ph idx="4" type="subTitle"/>
          </p:nvPr>
        </p:nvSpPr>
        <p:spPr>
          <a:xfrm>
            <a:off x="719108" y="180641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3" name="Google Shape;173;p23"/>
          <p:cNvSpPr txBox="1"/>
          <p:nvPr>
            <p:ph idx="5" type="subTitle"/>
          </p:nvPr>
        </p:nvSpPr>
        <p:spPr>
          <a:xfrm>
            <a:off x="32267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4" name="Google Shape;174;p23"/>
          <p:cNvSpPr txBox="1"/>
          <p:nvPr>
            <p:ph idx="6" type="subTitle"/>
          </p:nvPr>
        </p:nvSpPr>
        <p:spPr>
          <a:xfrm>
            <a:off x="322670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5" name="Google Shape;175;p23"/>
          <p:cNvSpPr txBox="1"/>
          <p:nvPr>
            <p:ph idx="7" type="subTitle"/>
          </p:nvPr>
        </p:nvSpPr>
        <p:spPr>
          <a:xfrm>
            <a:off x="719108" y="3171118"/>
            <a:ext cx="2486100" cy="461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176" name="Google Shape;176;p23"/>
          <p:cNvSpPr txBox="1"/>
          <p:nvPr>
            <p:ph idx="8" type="subTitle"/>
          </p:nvPr>
        </p:nvSpPr>
        <p:spPr>
          <a:xfrm>
            <a:off x="719158" y="3565487"/>
            <a:ext cx="2486100" cy="618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77" name="Google Shape;177;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8" name="Google Shape;178;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8">
    <p:spTree>
      <p:nvGrpSpPr>
        <p:cNvPr id="179" name="Shape 179"/>
        <p:cNvGrpSpPr/>
        <p:nvPr/>
      </p:nvGrpSpPr>
      <p:grpSpPr>
        <a:xfrm>
          <a:off x="0" y="0"/>
          <a:ext cx="0" cy="0"/>
          <a:chOff x="0" y="0"/>
          <a:chExt cx="0" cy="0"/>
        </a:xfrm>
      </p:grpSpPr>
      <p:cxnSp>
        <p:nvCxnSpPr>
          <p:cNvPr id="180" name="Google Shape;180;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1" name="Google Shape;181;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2" name="Google Shape;182;p2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83" name="Google Shape;183;p2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184" name="Google Shape;184;p24"/>
          <p:cNvSpPr txBox="1"/>
          <p:nvPr>
            <p:ph idx="1" type="body"/>
          </p:nvPr>
        </p:nvSpPr>
        <p:spPr>
          <a:xfrm>
            <a:off x="5547900" y="3007750"/>
            <a:ext cx="2883000" cy="1595400"/>
          </a:xfrm>
          <a:prstGeom prst="rect">
            <a:avLst/>
          </a:prstGeom>
        </p:spPr>
        <p:txBody>
          <a:bodyPr anchorCtr="0" anchor="t" bIns="91425" lIns="91425" spcFirstLastPara="1" rIns="91425" wrap="square" tIns="91425">
            <a:noAutofit/>
          </a:bodyPr>
          <a:lstStyle>
            <a:lvl1pPr indent="-342900" lvl="0" marL="457200" rtl="0">
              <a:lnSpc>
                <a:spcPct val="100000"/>
              </a:lnSpc>
              <a:spcBef>
                <a:spcPts val="0"/>
              </a:spcBef>
              <a:spcAft>
                <a:spcPts val="0"/>
              </a:spcAft>
              <a:buSzPts val="1800"/>
              <a:buChar char="●"/>
              <a:defRPr sz="3000">
                <a:solidFill>
                  <a:schemeClr val="dk1"/>
                </a:solidFill>
                <a:latin typeface="Vidaloka"/>
                <a:ea typeface="Vidaloka"/>
                <a:cs typeface="Vidaloka"/>
                <a:sym typeface="Vidaloka"/>
              </a:defRPr>
            </a:lvl1pPr>
            <a:lvl2pPr indent="-317500" lvl="1" marL="914400" rtl="0">
              <a:lnSpc>
                <a:spcPct val="100000"/>
              </a:lnSpc>
              <a:spcBef>
                <a:spcPts val="0"/>
              </a:spcBef>
              <a:spcAft>
                <a:spcPts val="0"/>
              </a:spcAft>
              <a:buSzPts val="1400"/>
              <a:buChar char="○"/>
              <a:defRPr sz="3000">
                <a:latin typeface="Vidaloka"/>
                <a:ea typeface="Vidaloka"/>
                <a:cs typeface="Vidaloka"/>
                <a:sym typeface="Vidaloka"/>
              </a:defRPr>
            </a:lvl2pPr>
            <a:lvl3pPr indent="-317500" lvl="2" marL="1371600" rtl="0">
              <a:lnSpc>
                <a:spcPct val="100000"/>
              </a:lnSpc>
              <a:spcBef>
                <a:spcPts val="0"/>
              </a:spcBef>
              <a:spcAft>
                <a:spcPts val="0"/>
              </a:spcAft>
              <a:buSzPts val="1400"/>
              <a:buChar char="■"/>
              <a:defRPr sz="3000">
                <a:latin typeface="Vidaloka"/>
                <a:ea typeface="Vidaloka"/>
                <a:cs typeface="Vidaloka"/>
                <a:sym typeface="Vidaloka"/>
              </a:defRPr>
            </a:lvl3pPr>
            <a:lvl4pPr indent="-317500" lvl="3" marL="1828800" rtl="0">
              <a:lnSpc>
                <a:spcPct val="100000"/>
              </a:lnSpc>
              <a:spcBef>
                <a:spcPts val="0"/>
              </a:spcBef>
              <a:spcAft>
                <a:spcPts val="0"/>
              </a:spcAft>
              <a:buSzPts val="1400"/>
              <a:buChar char="●"/>
              <a:defRPr sz="3000">
                <a:latin typeface="Vidaloka"/>
                <a:ea typeface="Vidaloka"/>
                <a:cs typeface="Vidaloka"/>
                <a:sym typeface="Vidaloka"/>
              </a:defRPr>
            </a:lvl4pPr>
            <a:lvl5pPr indent="-317500" lvl="4" marL="2286000" rtl="0">
              <a:lnSpc>
                <a:spcPct val="100000"/>
              </a:lnSpc>
              <a:spcBef>
                <a:spcPts val="0"/>
              </a:spcBef>
              <a:spcAft>
                <a:spcPts val="0"/>
              </a:spcAft>
              <a:buSzPts val="1400"/>
              <a:buChar char="○"/>
              <a:defRPr sz="3000">
                <a:latin typeface="Vidaloka"/>
                <a:ea typeface="Vidaloka"/>
                <a:cs typeface="Vidaloka"/>
                <a:sym typeface="Vidaloka"/>
              </a:defRPr>
            </a:lvl5pPr>
            <a:lvl6pPr indent="-317500" lvl="5" marL="2743200" rtl="0">
              <a:lnSpc>
                <a:spcPct val="100000"/>
              </a:lnSpc>
              <a:spcBef>
                <a:spcPts val="0"/>
              </a:spcBef>
              <a:spcAft>
                <a:spcPts val="0"/>
              </a:spcAft>
              <a:buSzPts val="1400"/>
              <a:buChar char="■"/>
              <a:defRPr sz="3000">
                <a:latin typeface="Vidaloka"/>
                <a:ea typeface="Vidaloka"/>
                <a:cs typeface="Vidaloka"/>
                <a:sym typeface="Vidaloka"/>
              </a:defRPr>
            </a:lvl6pPr>
            <a:lvl7pPr indent="-317500" lvl="6" marL="3200400" rtl="0">
              <a:lnSpc>
                <a:spcPct val="100000"/>
              </a:lnSpc>
              <a:spcBef>
                <a:spcPts val="0"/>
              </a:spcBef>
              <a:spcAft>
                <a:spcPts val="0"/>
              </a:spcAft>
              <a:buSzPts val="1400"/>
              <a:buChar char="●"/>
              <a:defRPr sz="3000">
                <a:latin typeface="Vidaloka"/>
                <a:ea typeface="Vidaloka"/>
                <a:cs typeface="Vidaloka"/>
                <a:sym typeface="Vidaloka"/>
              </a:defRPr>
            </a:lvl7pPr>
            <a:lvl8pPr indent="-317500" lvl="7" marL="3657600" rtl="0">
              <a:lnSpc>
                <a:spcPct val="100000"/>
              </a:lnSpc>
              <a:spcBef>
                <a:spcPts val="0"/>
              </a:spcBef>
              <a:spcAft>
                <a:spcPts val="0"/>
              </a:spcAft>
              <a:buSzPts val="1400"/>
              <a:buChar char="○"/>
              <a:defRPr sz="3000">
                <a:latin typeface="Vidaloka"/>
                <a:ea typeface="Vidaloka"/>
                <a:cs typeface="Vidaloka"/>
                <a:sym typeface="Vidaloka"/>
              </a:defRPr>
            </a:lvl8pPr>
            <a:lvl9pPr indent="-317500" lvl="8" marL="4114800" rtl="0">
              <a:lnSpc>
                <a:spcPct val="100000"/>
              </a:lnSpc>
              <a:spcBef>
                <a:spcPts val="0"/>
              </a:spcBef>
              <a:spcAft>
                <a:spcPts val="0"/>
              </a:spcAft>
              <a:buSzPts val="1400"/>
              <a:buChar char="■"/>
              <a:defRPr sz="3000">
                <a:latin typeface="Vidaloka"/>
                <a:ea typeface="Vidaloka"/>
                <a:cs typeface="Vidaloka"/>
                <a:sym typeface="Vidaloka"/>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19">
    <p:spTree>
      <p:nvGrpSpPr>
        <p:cNvPr id="185" name="Shape 185"/>
        <p:cNvGrpSpPr/>
        <p:nvPr/>
      </p:nvGrpSpPr>
      <p:grpSpPr>
        <a:xfrm>
          <a:off x="0" y="0"/>
          <a:ext cx="0" cy="0"/>
          <a:chOff x="0" y="0"/>
          <a:chExt cx="0" cy="0"/>
        </a:xfrm>
      </p:grpSpPr>
      <p:sp>
        <p:nvSpPr>
          <p:cNvPr id="186" name="Google Shape;186;p25"/>
          <p:cNvSpPr txBox="1"/>
          <p:nvPr>
            <p:ph hasCustomPrompt="1" type="title"/>
          </p:nvPr>
        </p:nvSpPr>
        <p:spPr>
          <a:xfrm>
            <a:off x="713225" y="1345375"/>
            <a:ext cx="6120300" cy="1644300"/>
          </a:xfrm>
          <a:prstGeom prst="rect">
            <a:avLst/>
          </a:prstGeom>
        </p:spPr>
        <p:txBody>
          <a:bodyPr anchorCtr="0" anchor="t" bIns="91425" lIns="91425" spcFirstLastPara="1" rIns="91425" wrap="square" tIns="91425">
            <a:noAutofit/>
          </a:bodyPr>
          <a:lstStyle>
            <a:lvl1pPr lvl="0" rtl="0">
              <a:spcBef>
                <a:spcPts val="0"/>
              </a:spcBef>
              <a:spcAft>
                <a:spcPts val="0"/>
              </a:spcAft>
              <a:buSzPts val="12000"/>
              <a:buNone/>
              <a:defRPr sz="12000">
                <a:solidFill>
                  <a:schemeClr val="accent1"/>
                </a:solidFill>
              </a:defRPr>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7" name="Google Shape;187;p25"/>
          <p:cNvSpPr txBox="1"/>
          <p:nvPr>
            <p:ph idx="1" type="subTitle"/>
          </p:nvPr>
        </p:nvSpPr>
        <p:spPr>
          <a:xfrm>
            <a:off x="713225" y="3188648"/>
            <a:ext cx="6120300" cy="3750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cxnSp>
        <p:nvCxnSpPr>
          <p:cNvPr id="188" name="Google Shape;188;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9" name="Google Shape;189;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0" name="Google Shape;190;p25"/>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91" name="Google Shape;191;p25"/>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spTree>
      <p:nvGrpSpPr>
        <p:cNvPr id="192" name="Shape 192"/>
        <p:cNvGrpSpPr/>
        <p:nvPr/>
      </p:nvGrpSpPr>
      <p:grpSpPr>
        <a:xfrm>
          <a:off x="0" y="0"/>
          <a:ext cx="0" cy="0"/>
          <a:chOff x="0" y="0"/>
          <a:chExt cx="0" cy="0"/>
        </a:xfrm>
      </p:grpSpPr>
      <p:sp>
        <p:nvSpPr>
          <p:cNvPr id="193" name="Google Shape;193;p26"/>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94" name="Google Shape;194;p26"/>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195" name="Google Shape;195;p26"/>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96" name="Google Shape;196;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7" name="Google Shape;197;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8" name="Google Shape;198;p26"/>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0">
    <p:spTree>
      <p:nvGrpSpPr>
        <p:cNvPr id="199" name="Shape 199"/>
        <p:cNvGrpSpPr/>
        <p:nvPr/>
      </p:nvGrpSpPr>
      <p:grpSpPr>
        <a:xfrm>
          <a:off x="0" y="0"/>
          <a:ext cx="0" cy="0"/>
          <a:chOff x="0" y="0"/>
          <a:chExt cx="0" cy="0"/>
        </a:xfrm>
      </p:grpSpPr>
      <p:sp>
        <p:nvSpPr>
          <p:cNvPr id="200" name="Google Shape;200;p27"/>
          <p:cNvSpPr txBox="1"/>
          <p:nvPr>
            <p:ph type="title"/>
          </p:nvPr>
        </p:nvSpPr>
        <p:spPr>
          <a:xfrm>
            <a:off x="4373850" y="944250"/>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201" name="Google Shape;201;p27"/>
          <p:cNvSpPr txBox="1"/>
          <p:nvPr>
            <p:ph hasCustomPrompt="1" idx="2" type="title"/>
          </p:nvPr>
        </p:nvSpPr>
        <p:spPr>
          <a:xfrm>
            <a:off x="2294850" y="1096650"/>
            <a:ext cx="1650900" cy="9783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202" name="Google Shape;202;p27"/>
          <p:cNvSpPr txBox="1"/>
          <p:nvPr>
            <p:ph idx="1" type="subTitle"/>
          </p:nvPr>
        </p:nvSpPr>
        <p:spPr>
          <a:xfrm>
            <a:off x="4373850" y="1593150"/>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solidFill>
                  <a:schemeClr val="dk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3" name="Google Shape;203;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4" name="Google Shape;204;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5" name="Google Shape;205;p2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6" name="Google Shape;206;p2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7" name="Google Shape;207;p2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08" name="Google Shape;208;p2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
    <p:spTree>
      <p:nvGrpSpPr>
        <p:cNvPr id="209" name="Shape 209"/>
        <p:cNvGrpSpPr/>
        <p:nvPr/>
      </p:nvGrpSpPr>
      <p:grpSpPr>
        <a:xfrm>
          <a:off x="0" y="0"/>
          <a:ext cx="0" cy="0"/>
          <a:chOff x="0" y="0"/>
          <a:chExt cx="0" cy="0"/>
        </a:xfrm>
      </p:grpSpPr>
      <p:sp>
        <p:nvSpPr>
          <p:cNvPr id="210" name="Google Shape;210;p28"/>
          <p:cNvSpPr txBox="1"/>
          <p:nvPr>
            <p:ph type="title"/>
          </p:nvPr>
        </p:nvSpPr>
        <p:spPr>
          <a:xfrm>
            <a:off x="1043725" y="922567"/>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1" name="Google Shape;211;p28"/>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12" name="Google Shape;212;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3" name="Google Shape;213;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4" name="Google Shape;214;p28"/>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1">
    <p:spTree>
      <p:nvGrpSpPr>
        <p:cNvPr id="215" name="Shape 215"/>
        <p:cNvGrpSpPr/>
        <p:nvPr/>
      </p:nvGrpSpPr>
      <p:grpSpPr>
        <a:xfrm>
          <a:off x="0" y="0"/>
          <a:ext cx="0" cy="0"/>
          <a:chOff x="0" y="0"/>
          <a:chExt cx="0" cy="0"/>
        </a:xfrm>
      </p:grpSpPr>
      <p:sp>
        <p:nvSpPr>
          <p:cNvPr id="216" name="Google Shape;216;p29"/>
          <p:cNvSpPr txBox="1"/>
          <p:nvPr>
            <p:ph type="title"/>
          </p:nvPr>
        </p:nvSpPr>
        <p:spPr>
          <a:xfrm>
            <a:off x="5310925" y="962565"/>
            <a:ext cx="3123000" cy="2257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7" name="Google Shape;217;p29"/>
          <p:cNvSpPr txBox="1"/>
          <p:nvPr>
            <p:ph idx="1" type="subTitle"/>
          </p:nvPr>
        </p:nvSpPr>
        <p:spPr>
          <a:xfrm>
            <a:off x="5310925" y="3400935"/>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solidFill>
                  <a:schemeClr val="dk1"/>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218" name="Google Shape;218;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9" name="Google Shape;219;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0" name="Google Shape;220;p29"/>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1" name="Google Shape;221;p29"/>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2" name="Google Shape;222;p29"/>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3" name="Google Shape;223;p29"/>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224" name="Shape 224"/>
        <p:cNvGrpSpPr/>
        <p:nvPr/>
      </p:nvGrpSpPr>
      <p:grpSpPr>
        <a:xfrm>
          <a:off x="0" y="0"/>
          <a:ext cx="0" cy="0"/>
          <a:chOff x="0" y="0"/>
          <a:chExt cx="0" cy="0"/>
        </a:xfrm>
      </p:grpSpPr>
      <p:sp>
        <p:nvSpPr>
          <p:cNvPr id="225" name="Google Shape;225;p30"/>
          <p:cNvSpPr txBox="1"/>
          <p:nvPr>
            <p:ph idx="1" type="subTitle"/>
          </p:nvPr>
        </p:nvSpPr>
        <p:spPr>
          <a:xfrm>
            <a:off x="3509000"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26" name="Google Shape;226;p30"/>
          <p:cNvSpPr txBox="1"/>
          <p:nvPr>
            <p:ph idx="2" type="subTitle"/>
          </p:nvPr>
        </p:nvSpPr>
        <p:spPr>
          <a:xfrm>
            <a:off x="35090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7" name="Google Shape;227;p30"/>
          <p:cNvSpPr txBox="1"/>
          <p:nvPr>
            <p:ph idx="3" type="subTitle"/>
          </p:nvPr>
        </p:nvSpPr>
        <p:spPr>
          <a:xfrm>
            <a:off x="95302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28" name="Google Shape;228;p30"/>
          <p:cNvSpPr txBox="1"/>
          <p:nvPr>
            <p:ph idx="4" type="subTitle"/>
          </p:nvPr>
        </p:nvSpPr>
        <p:spPr>
          <a:xfrm>
            <a:off x="95312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9" name="Google Shape;229;p30"/>
          <p:cNvSpPr txBox="1"/>
          <p:nvPr>
            <p:ph idx="5" type="subTitle"/>
          </p:nvPr>
        </p:nvSpPr>
        <p:spPr>
          <a:xfrm>
            <a:off x="6064875" y="25320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0" name="Google Shape;230;p30"/>
          <p:cNvSpPr txBox="1"/>
          <p:nvPr>
            <p:ph idx="6" type="subTitle"/>
          </p:nvPr>
        </p:nvSpPr>
        <p:spPr>
          <a:xfrm>
            <a:off x="6064875" y="2948247"/>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1" name="Google Shape;231;p30"/>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32" name="Google Shape;232;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3" name="Google Shape;233;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6" name="Google Shape;26;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 name="Google Shape;27;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 name="Google Shape;28;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2">
    <p:spTree>
      <p:nvGrpSpPr>
        <p:cNvPr id="234" name="Shape 234"/>
        <p:cNvGrpSpPr/>
        <p:nvPr/>
      </p:nvGrpSpPr>
      <p:grpSpPr>
        <a:xfrm>
          <a:off x="0" y="0"/>
          <a:ext cx="0" cy="0"/>
          <a:chOff x="0" y="0"/>
          <a:chExt cx="0" cy="0"/>
        </a:xfrm>
      </p:grpSpPr>
      <p:sp>
        <p:nvSpPr>
          <p:cNvPr id="235" name="Google Shape;235;p31"/>
          <p:cNvSpPr txBox="1"/>
          <p:nvPr>
            <p:ph idx="1" type="subTitle"/>
          </p:nvPr>
        </p:nvSpPr>
        <p:spPr>
          <a:xfrm>
            <a:off x="3509000"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6" name="Google Shape;236;p31"/>
          <p:cNvSpPr txBox="1"/>
          <p:nvPr>
            <p:ph idx="2" type="subTitle"/>
          </p:nvPr>
        </p:nvSpPr>
        <p:spPr>
          <a:xfrm>
            <a:off x="35090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7" name="Google Shape;237;p31"/>
          <p:cNvSpPr txBox="1"/>
          <p:nvPr>
            <p:ph idx="3" type="subTitle"/>
          </p:nvPr>
        </p:nvSpPr>
        <p:spPr>
          <a:xfrm>
            <a:off x="95302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38" name="Google Shape;238;p31"/>
          <p:cNvSpPr txBox="1"/>
          <p:nvPr>
            <p:ph idx="4" type="subTitle"/>
          </p:nvPr>
        </p:nvSpPr>
        <p:spPr>
          <a:xfrm>
            <a:off x="95312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39" name="Google Shape;239;p31"/>
          <p:cNvSpPr txBox="1"/>
          <p:nvPr>
            <p:ph idx="5" type="subTitle"/>
          </p:nvPr>
        </p:nvSpPr>
        <p:spPr>
          <a:xfrm>
            <a:off x="6064875" y="16938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0" name="Google Shape;240;p31"/>
          <p:cNvSpPr txBox="1"/>
          <p:nvPr>
            <p:ph idx="6" type="subTitle"/>
          </p:nvPr>
        </p:nvSpPr>
        <p:spPr>
          <a:xfrm>
            <a:off x="6064875" y="21100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1" name="Google Shape;241;p31"/>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242" name="Google Shape;242;p31"/>
          <p:cNvSpPr txBox="1"/>
          <p:nvPr>
            <p:ph idx="7"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3" name="Google Shape;243;p31"/>
          <p:cNvSpPr txBox="1"/>
          <p:nvPr>
            <p:ph idx="8" type="subTitle"/>
          </p:nvPr>
        </p:nvSpPr>
        <p:spPr>
          <a:xfrm>
            <a:off x="35090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4" name="Google Shape;244;p31"/>
          <p:cNvSpPr txBox="1"/>
          <p:nvPr>
            <p:ph idx="9"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5" name="Google Shape;245;p31"/>
          <p:cNvSpPr txBox="1"/>
          <p:nvPr>
            <p:ph idx="13" type="subTitle"/>
          </p:nvPr>
        </p:nvSpPr>
        <p:spPr>
          <a:xfrm>
            <a:off x="95312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46" name="Google Shape;246;p31"/>
          <p:cNvSpPr txBox="1"/>
          <p:nvPr>
            <p:ph idx="14"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47" name="Google Shape;247;p31"/>
          <p:cNvSpPr txBox="1"/>
          <p:nvPr>
            <p:ph idx="15" type="subTitle"/>
          </p:nvPr>
        </p:nvSpPr>
        <p:spPr>
          <a:xfrm>
            <a:off x="6064875" y="3814949"/>
            <a:ext cx="2126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248" name="Google Shape;248;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9" name="Google Shape;249;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50" name="Google Shape;250;p3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51" name="Google Shape;251;p3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
  <p:cSld name="CUSTOM_32">
    <p:spTree>
      <p:nvGrpSpPr>
        <p:cNvPr id="252" name="Shape 252"/>
        <p:cNvGrpSpPr/>
        <p:nvPr/>
      </p:nvGrpSpPr>
      <p:grpSpPr>
        <a:xfrm>
          <a:off x="0" y="0"/>
          <a:ext cx="0" cy="0"/>
          <a:chOff x="0" y="0"/>
          <a:chExt cx="0" cy="0"/>
        </a:xfrm>
      </p:grpSpPr>
      <p:sp>
        <p:nvSpPr>
          <p:cNvPr id="253" name="Google Shape;253;p32"/>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54" name="Google Shape;254;p32"/>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5" name="Google Shape;255;p32"/>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56" name="Google Shape;256;p32"/>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7" name="Google Shape;257;p32"/>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58" name="Google Shape;258;p32"/>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59" name="Google Shape;259;p32"/>
          <p:cNvSpPr txBox="1"/>
          <p:nvPr>
            <p:ph idx="7" type="subTitle"/>
          </p:nvPr>
        </p:nvSpPr>
        <p:spPr>
          <a:xfrm>
            <a:off x="3414050"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0" name="Google Shape;260;p32"/>
          <p:cNvSpPr txBox="1"/>
          <p:nvPr>
            <p:ph idx="8" type="subTitle"/>
          </p:nvPr>
        </p:nvSpPr>
        <p:spPr>
          <a:xfrm>
            <a:off x="3564200"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1" name="Google Shape;261;p32"/>
          <p:cNvSpPr txBox="1"/>
          <p:nvPr>
            <p:ph idx="9" type="subTitle"/>
          </p:nvPr>
        </p:nvSpPr>
        <p:spPr>
          <a:xfrm>
            <a:off x="7057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2" name="Google Shape;262;p32"/>
          <p:cNvSpPr txBox="1"/>
          <p:nvPr>
            <p:ph idx="13" type="subTitle"/>
          </p:nvPr>
        </p:nvSpPr>
        <p:spPr>
          <a:xfrm>
            <a:off x="8558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3" name="Google Shape;263;p32"/>
          <p:cNvSpPr txBox="1"/>
          <p:nvPr>
            <p:ph idx="14" type="subTitle"/>
          </p:nvPr>
        </p:nvSpPr>
        <p:spPr>
          <a:xfrm>
            <a:off x="6122325" y="34533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64" name="Google Shape;264;p32"/>
          <p:cNvSpPr txBox="1"/>
          <p:nvPr>
            <p:ph idx="15" type="subTitle"/>
          </p:nvPr>
        </p:nvSpPr>
        <p:spPr>
          <a:xfrm>
            <a:off x="6272475" y="38695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65" name="Google Shape;265;p32"/>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66" name="Google Shape;266;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67" name="Google Shape;267;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33">
    <p:spTree>
      <p:nvGrpSpPr>
        <p:cNvPr id="268" name="Shape 268"/>
        <p:cNvGrpSpPr/>
        <p:nvPr/>
      </p:nvGrpSpPr>
      <p:grpSpPr>
        <a:xfrm>
          <a:off x="0" y="0"/>
          <a:ext cx="0" cy="0"/>
          <a:chOff x="0" y="0"/>
          <a:chExt cx="0" cy="0"/>
        </a:xfrm>
      </p:grpSpPr>
      <p:sp>
        <p:nvSpPr>
          <p:cNvPr id="269" name="Google Shape;269;p33"/>
          <p:cNvSpPr txBox="1"/>
          <p:nvPr>
            <p:ph idx="1" type="subTitle"/>
          </p:nvPr>
        </p:nvSpPr>
        <p:spPr>
          <a:xfrm>
            <a:off x="3414050"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0" name="Google Shape;270;p33"/>
          <p:cNvSpPr txBox="1"/>
          <p:nvPr>
            <p:ph idx="2" type="subTitle"/>
          </p:nvPr>
        </p:nvSpPr>
        <p:spPr>
          <a:xfrm>
            <a:off x="3564200"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1" name="Google Shape;271;p33"/>
          <p:cNvSpPr txBox="1"/>
          <p:nvPr>
            <p:ph idx="3" type="subTitle"/>
          </p:nvPr>
        </p:nvSpPr>
        <p:spPr>
          <a:xfrm>
            <a:off x="7057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2" name="Google Shape;272;p33"/>
          <p:cNvSpPr txBox="1"/>
          <p:nvPr>
            <p:ph idx="4" type="subTitle"/>
          </p:nvPr>
        </p:nvSpPr>
        <p:spPr>
          <a:xfrm>
            <a:off x="8558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3" name="Google Shape;273;p33"/>
          <p:cNvSpPr txBox="1"/>
          <p:nvPr>
            <p:ph idx="5" type="subTitle"/>
          </p:nvPr>
        </p:nvSpPr>
        <p:spPr>
          <a:xfrm>
            <a:off x="6122325" y="1714429"/>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4" name="Google Shape;274;p33"/>
          <p:cNvSpPr txBox="1"/>
          <p:nvPr>
            <p:ph idx="6" type="subTitle"/>
          </p:nvPr>
        </p:nvSpPr>
        <p:spPr>
          <a:xfrm>
            <a:off x="6272475" y="2124122"/>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5" name="Google Shape;275;p33"/>
          <p:cNvSpPr txBox="1"/>
          <p:nvPr>
            <p:ph idx="7" type="subTitle"/>
          </p:nvPr>
        </p:nvSpPr>
        <p:spPr>
          <a:xfrm>
            <a:off x="2059863"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6" name="Google Shape;276;p33"/>
          <p:cNvSpPr txBox="1"/>
          <p:nvPr>
            <p:ph idx="8" type="subTitle"/>
          </p:nvPr>
        </p:nvSpPr>
        <p:spPr>
          <a:xfrm>
            <a:off x="2210013"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7" name="Google Shape;277;p33"/>
          <p:cNvSpPr txBox="1"/>
          <p:nvPr>
            <p:ph idx="9" type="subTitle"/>
          </p:nvPr>
        </p:nvSpPr>
        <p:spPr>
          <a:xfrm>
            <a:off x="4768138" y="3148526"/>
            <a:ext cx="23160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278" name="Google Shape;278;p33"/>
          <p:cNvSpPr txBox="1"/>
          <p:nvPr>
            <p:ph idx="13" type="subTitle"/>
          </p:nvPr>
        </p:nvSpPr>
        <p:spPr>
          <a:xfrm>
            <a:off x="4918288" y="3564736"/>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9" name="Google Shape;279;p33"/>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80" name="Google Shape;280;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1" name="Google Shape;281;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2" name="Google Shape;282;p3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3" name="Google Shape;283;p3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4">
    <p:spTree>
      <p:nvGrpSpPr>
        <p:cNvPr id="284" name="Shape 284"/>
        <p:cNvGrpSpPr/>
        <p:nvPr/>
      </p:nvGrpSpPr>
      <p:grpSpPr>
        <a:xfrm>
          <a:off x="0" y="0"/>
          <a:ext cx="0" cy="0"/>
          <a:chOff x="0" y="0"/>
          <a:chExt cx="0" cy="0"/>
        </a:xfrm>
      </p:grpSpPr>
      <p:sp>
        <p:nvSpPr>
          <p:cNvPr id="285" name="Google Shape;285;p34"/>
          <p:cNvSpPr txBox="1"/>
          <p:nvPr>
            <p:ph type="title"/>
          </p:nvPr>
        </p:nvSpPr>
        <p:spPr>
          <a:xfrm>
            <a:off x="716225" y="1073000"/>
            <a:ext cx="5640600" cy="2856600"/>
          </a:xfrm>
          <a:prstGeom prst="rect">
            <a:avLst/>
          </a:prstGeom>
        </p:spPr>
        <p:txBody>
          <a:bodyPr anchorCtr="0" anchor="t" bIns="91425" lIns="91425" spcFirstLastPara="1" rIns="91425" wrap="square" tIns="91425">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286" name="Google Shape;286;p3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7" name="Google Shape;287;p3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8" name="Google Shape;288;p34"/>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89" name="Google Shape;289;p34"/>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0" name="Google Shape;290;p34"/>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91" name="Google Shape;291;p34"/>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35">
    <p:spTree>
      <p:nvGrpSpPr>
        <p:cNvPr id="292" name="Shape 292"/>
        <p:cNvGrpSpPr/>
        <p:nvPr/>
      </p:nvGrpSpPr>
      <p:grpSpPr>
        <a:xfrm>
          <a:off x="0" y="0"/>
          <a:ext cx="0" cy="0"/>
          <a:chOff x="0" y="0"/>
          <a:chExt cx="0" cy="0"/>
        </a:xfrm>
      </p:grpSpPr>
      <p:sp>
        <p:nvSpPr>
          <p:cNvPr id="293" name="Google Shape;293;p35"/>
          <p:cNvSpPr txBox="1"/>
          <p:nvPr>
            <p:ph idx="1" type="subTitle"/>
          </p:nvPr>
        </p:nvSpPr>
        <p:spPr>
          <a:xfrm>
            <a:off x="49168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4" name="Google Shape;294;p35"/>
          <p:cNvSpPr txBox="1"/>
          <p:nvPr>
            <p:ph idx="2" type="subTitle"/>
          </p:nvPr>
        </p:nvSpPr>
        <p:spPr>
          <a:xfrm>
            <a:off x="50589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5" name="Google Shape;295;p35"/>
          <p:cNvSpPr txBox="1"/>
          <p:nvPr>
            <p:ph idx="3" type="subTitle"/>
          </p:nvPr>
        </p:nvSpPr>
        <p:spPr>
          <a:xfrm>
            <a:off x="1911150" y="1894200"/>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6" name="Google Shape;296;p35"/>
          <p:cNvSpPr txBox="1"/>
          <p:nvPr>
            <p:ph idx="4" type="subTitle"/>
          </p:nvPr>
        </p:nvSpPr>
        <p:spPr>
          <a:xfrm>
            <a:off x="2053300" y="229647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7" name="Google Shape;297;p35"/>
          <p:cNvSpPr txBox="1"/>
          <p:nvPr>
            <p:ph idx="5" type="subTitle"/>
          </p:nvPr>
        </p:nvSpPr>
        <p:spPr>
          <a:xfrm>
            <a:off x="49168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98" name="Google Shape;298;p35"/>
          <p:cNvSpPr txBox="1"/>
          <p:nvPr>
            <p:ph idx="6" type="subTitle"/>
          </p:nvPr>
        </p:nvSpPr>
        <p:spPr>
          <a:xfrm>
            <a:off x="50589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9" name="Google Shape;299;p35"/>
          <p:cNvSpPr txBox="1"/>
          <p:nvPr>
            <p:ph idx="7" type="subTitle"/>
          </p:nvPr>
        </p:nvSpPr>
        <p:spPr>
          <a:xfrm>
            <a:off x="1911150" y="3528902"/>
            <a:ext cx="2316000" cy="48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0" name="Google Shape;300;p35"/>
          <p:cNvSpPr txBox="1"/>
          <p:nvPr>
            <p:ph idx="8" type="subTitle"/>
          </p:nvPr>
        </p:nvSpPr>
        <p:spPr>
          <a:xfrm>
            <a:off x="2053200" y="392373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1" name="Google Shape;301;p35"/>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02" name="Google Shape;302;p3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03" name="Google Shape;303;p3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6">
    <p:spTree>
      <p:nvGrpSpPr>
        <p:cNvPr id="304" name="Shape 304"/>
        <p:cNvGrpSpPr/>
        <p:nvPr/>
      </p:nvGrpSpPr>
      <p:grpSpPr>
        <a:xfrm>
          <a:off x="0" y="0"/>
          <a:ext cx="0" cy="0"/>
          <a:chOff x="0" y="0"/>
          <a:chExt cx="0" cy="0"/>
        </a:xfrm>
      </p:grpSpPr>
      <p:sp>
        <p:nvSpPr>
          <p:cNvPr id="305" name="Google Shape;305;p36"/>
          <p:cNvSpPr txBox="1"/>
          <p:nvPr>
            <p:ph idx="1" type="subTitle"/>
          </p:nvPr>
        </p:nvSpPr>
        <p:spPr>
          <a:xfrm>
            <a:off x="3571925"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6" name="Google Shape;306;p36"/>
          <p:cNvSpPr txBox="1"/>
          <p:nvPr>
            <p:ph idx="2" type="subTitle"/>
          </p:nvPr>
        </p:nvSpPr>
        <p:spPr>
          <a:xfrm>
            <a:off x="3571925"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7" name="Google Shape;307;p36"/>
          <p:cNvSpPr txBox="1"/>
          <p:nvPr>
            <p:ph idx="3" type="subTitle"/>
          </p:nvPr>
        </p:nvSpPr>
        <p:spPr>
          <a:xfrm>
            <a:off x="108840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08" name="Google Shape;308;p36"/>
          <p:cNvSpPr txBox="1"/>
          <p:nvPr>
            <p:ph idx="4" type="subTitle"/>
          </p:nvPr>
        </p:nvSpPr>
        <p:spPr>
          <a:xfrm>
            <a:off x="108840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09" name="Google Shape;309;p36"/>
          <p:cNvSpPr txBox="1"/>
          <p:nvPr>
            <p:ph idx="5" type="subTitle"/>
          </p:nvPr>
        </p:nvSpPr>
        <p:spPr>
          <a:xfrm>
            <a:off x="6055450" y="2904446"/>
            <a:ext cx="2015400" cy="496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10" name="Google Shape;310;p36"/>
          <p:cNvSpPr txBox="1"/>
          <p:nvPr>
            <p:ph idx="6" type="subTitle"/>
          </p:nvPr>
        </p:nvSpPr>
        <p:spPr>
          <a:xfrm>
            <a:off x="6055450" y="3306722"/>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11" name="Google Shape;311;p36"/>
          <p:cNvSpPr txBox="1"/>
          <p:nvPr>
            <p:ph type="title"/>
          </p:nvPr>
        </p:nvSpPr>
        <p:spPr>
          <a:xfrm>
            <a:off x="713225" y="445025"/>
            <a:ext cx="551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12" name="Google Shape;312;p3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3" name="Google Shape;313;p3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4" name="Google Shape;314;p36"/>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3">
    <p:spTree>
      <p:nvGrpSpPr>
        <p:cNvPr id="315" name="Shape 315"/>
        <p:cNvGrpSpPr/>
        <p:nvPr/>
      </p:nvGrpSpPr>
      <p:grpSpPr>
        <a:xfrm>
          <a:off x="0" y="0"/>
          <a:ext cx="0" cy="0"/>
          <a:chOff x="0" y="0"/>
          <a:chExt cx="0" cy="0"/>
        </a:xfrm>
      </p:grpSpPr>
      <p:cxnSp>
        <p:nvCxnSpPr>
          <p:cNvPr id="316" name="Google Shape;316;p3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7" name="Google Shape;317;p3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18" name="Google Shape;318;p37"/>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19" name="Google Shape;319;p37"/>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0" name="Google Shape;320;p37"/>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21" name="Google Shape;321;p37"/>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22" name="Google Shape;322;p37"/>
          <p:cNvSpPr txBox="1"/>
          <p:nvPr>
            <p:ph type="title"/>
          </p:nvPr>
        </p:nvSpPr>
        <p:spPr>
          <a:xfrm>
            <a:off x="2780100" y="445025"/>
            <a:ext cx="3583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3" name="Google Shape;323;p37"/>
          <p:cNvSpPr txBox="1"/>
          <p:nvPr>
            <p:ph idx="1" type="subTitle"/>
          </p:nvPr>
        </p:nvSpPr>
        <p:spPr>
          <a:xfrm>
            <a:off x="53066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24" name="Google Shape;324;p37"/>
          <p:cNvSpPr txBox="1"/>
          <p:nvPr>
            <p:ph idx="2" type="subTitle"/>
          </p:nvPr>
        </p:nvSpPr>
        <p:spPr>
          <a:xfrm>
            <a:off x="53066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5" name="Google Shape;325;p37"/>
          <p:cNvSpPr txBox="1"/>
          <p:nvPr>
            <p:ph idx="3" type="subTitle"/>
          </p:nvPr>
        </p:nvSpPr>
        <p:spPr>
          <a:xfrm>
            <a:off x="1351250" y="1710190"/>
            <a:ext cx="2486100" cy="40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26" name="Google Shape;326;p37"/>
          <p:cNvSpPr txBox="1"/>
          <p:nvPr>
            <p:ph idx="4" type="subTitle"/>
          </p:nvPr>
        </p:nvSpPr>
        <p:spPr>
          <a:xfrm>
            <a:off x="1351250" y="211121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7" name="Google Shape;327;p37"/>
          <p:cNvSpPr txBox="1"/>
          <p:nvPr>
            <p:ph idx="5" type="subTitle"/>
          </p:nvPr>
        </p:nvSpPr>
        <p:spPr>
          <a:xfrm>
            <a:off x="53066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28" name="Google Shape;328;p37"/>
          <p:cNvSpPr txBox="1"/>
          <p:nvPr>
            <p:ph idx="6" type="subTitle"/>
          </p:nvPr>
        </p:nvSpPr>
        <p:spPr>
          <a:xfrm>
            <a:off x="530665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29" name="Google Shape;329;p37"/>
          <p:cNvSpPr txBox="1"/>
          <p:nvPr>
            <p:ph idx="7" type="subTitle"/>
          </p:nvPr>
        </p:nvSpPr>
        <p:spPr>
          <a:xfrm>
            <a:off x="1351250" y="3552118"/>
            <a:ext cx="2486100" cy="461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330" name="Google Shape;330;p37"/>
          <p:cNvSpPr txBox="1"/>
          <p:nvPr>
            <p:ph idx="8" type="subTitle"/>
          </p:nvPr>
        </p:nvSpPr>
        <p:spPr>
          <a:xfrm>
            <a:off x="1351300" y="3946487"/>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1" name="Google Shape;331;p37"/>
          <p:cNvSpPr txBox="1"/>
          <p:nvPr>
            <p:ph hasCustomPrompt="1" idx="9" type="title"/>
          </p:nvPr>
        </p:nvSpPr>
        <p:spPr>
          <a:xfrm>
            <a:off x="13512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2" name="Google Shape;332;p37"/>
          <p:cNvSpPr txBox="1"/>
          <p:nvPr>
            <p:ph hasCustomPrompt="1" idx="13" type="title"/>
          </p:nvPr>
        </p:nvSpPr>
        <p:spPr>
          <a:xfrm>
            <a:off x="5306650" y="1131425"/>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3" name="Google Shape;333;p37"/>
          <p:cNvSpPr txBox="1"/>
          <p:nvPr>
            <p:ph hasCustomPrompt="1" idx="14" type="title"/>
          </p:nvPr>
        </p:nvSpPr>
        <p:spPr>
          <a:xfrm>
            <a:off x="135130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334" name="Google Shape;334;p37"/>
          <p:cNvSpPr txBox="1"/>
          <p:nvPr>
            <p:ph hasCustomPrompt="1" idx="15" type="title"/>
          </p:nvPr>
        </p:nvSpPr>
        <p:spPr>
          <a:xfrm>
            <a:off x="5306650" y="2964563"/>
            <a:ext cx="2486100" cy="6675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1">
    <p:spTree>
      <p:nvGrpSpPr>
        <p:cNvPr id="335" name="Shape 335"/>
        <p:cNvGrpSpPr/>
        <p:nvPr/>
      </p:nvGrpSpPr>
      <p:grpSpPr>
        <a:xfrm>
          <a:off x="0" y="0"/>
          <a:ext cx="0" cy="0"/>
          <a:chOff x="0" y="0"/>
          <a:chExt cx="0" cy="0"/>
        </a:xfrm>
      </p:grpSpPr>
      <p:sp>
        <p:nvSpPr>
          <p:cNvPr id="336" name="Google Shape;336;p38"/>
          <p:cNvSpPr txBox="1"/>
          <p:nvPr>
            <p:ph idx="1" type="subTitle"/>
          </p:nvPr>
        </p:nvSpPr>
        <p:spPr>
          <a:xfrm>
            <a:off x="37183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7" name="Google Shape;337;p38"/>
          <p:cNvSpPr txBox="1"/>
          <p:nvPr>
            <p:ph idx="2" type="subTitle"/>
          </p:nvPr>
        </p:nvSpPr>
        <p:spPr>
          <a:xfrm>
            <a:off x="3617675"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38" name="Google Shape;338;p38"/>
          <p:cNvSpPr txBox="1"/>
          <p:nvPr>
            <p:ph idx="3" type="subTitle"/>
          </p:nvPr>
        </p:nvSpPr>
        <p:spPr>
          <a:xfrm>
            <a:off x="1328025" y="3294199"/>
            <a:ext cx="16428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39" name="Google Shape;339;p38"/>
          <p:cNvSpPr txBox="1"/>
          <p:nvPr>
            <p:ph idx="4" type="subTitle"/>
          </p:nvPr>
        </p:nvSpPr>
        <p:spPr>
          <a:xfrm>
            <a:off x="1227426"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0" name="Google Shape;340;p38"/>
          <p:cNvSpPr txBox="1"/>
          <p:nvPr>
            <p:ph idx="5" type="subTitle"/>
          </p:nvPr>
        </p:nvSpPr>
        <p:spPr>
          <a:xfrm>
            <a:off x="6108550" y="3294199"/>
            <a:ext cx="1643100" cy="43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1" name="Google Shape;341;p38"/>
          <p:cNvSpPr txBox="1"/>
          <p:nvPr>
            <p:ph idx="6" type="subTitle"/>
          </p:nvPr>
        </p:nvSpPr>
        <p:spPr>
          <a:xfrm>
            <a:off x="6008050" y="3703897"/>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400">
                <a:solidFill>
                  <a:schemeClr val="dk1"/>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342" name="Google Shape;342;p38"/>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43" name="Google Shape;343;p3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44" name="Google Shape;344;p3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5">
    <p:spTree>
      <p:nvGrpSpPr>
        <p:cNvPr id="345" name="Shape 345"/>
        <p:cNvGrpSpPr/>
        <p:nvPr/>
      </p:nvGrpSpPr>
      <p:grpSpPr>
        <a:xfrm>
          <a:off x="0" y="0"/>
          <a:ext cx="0" cy="0"/>
          <a:chOff x="0" y="0"/>
          <a:chExt cx="0" cy="0"/>
        </a:xfrm>
      </p:grpSpPr>
      <p:sp>
        <p:nvSpPr>
          <p:cNvPr id="346" name="Google Shape;346;p39"/>
          <p:cNvSpPr txBox="1"/>
          <p:nvPr>
            <p:ph idx="1" type="subTitle"/>
          </p:nvPr>
        </p:nvSpPr>
        <p:spPr>
          <a:xfrm>
            <a:off x="4750175" y="163274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7" name="Google Shape;347;p39"/>
          <p:cNvSpPr txBox="1"/>
          <p:nvPr>
            <p:ph idx="2" type="subTitle"/>
          </p:nvPr>
        </p:nvSpPr>
        <p:spPr>
          <a:xfrm>
            <a:off x="4750184" y="2035022"/>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48" name="Google Shape;348;p39"/>
          <p:cNvSpPr txBox="1"/>
          <p:nvPr>
            <p:ph idx="3" type="subTitle"/>
          </p:nvPr>
        </p:nvSpPr>
        <p:spPr>
          <a:xfrm>
            <a:off x="2306450" y="1632746"/>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49" name="Google Shape;349;p39"/>
          <p:cNvSpPr txBox="1"/>
          <p:nvPr>
            <p:ph idx="4" type="subTitle"/>
          </p:nvPr>
        </p:nvSpPr>
        <p:spPr>
          <a:xfrm>
            <a:off x="2306462" y="2035022"/>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0" name="Google Shape;350;p39"/>
          <p:cNvSpPr txBox="1"/>
          <p:nvPr>
            <p:ph idx="5" type="subTitle"/>
          </p:nvPr>
        </p:nvSpPr>
        <p:spPr>
          <a:xfrm>
            <a:off x="4750175" y="3062273"/>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1" name="Google Shape;351;p39"/>
          <p:cNvSpPr txBox="1"/>
          <p:nvPr>
            <p:ph idx="6" type="subTitle"/>
          </p:nvPr>
        </p:nvSpPr>
        <p:spPr>
          <a:xfrm>
            <a:off x="4750184" y="3471047"/>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2" name="Google Shape;352;p39"/>
          <p:cNvSpPr txBox="1"/>
          <p:nvPr>
            <p:ph idx="7" type="subTitle"/>
          </p:nvPr>
        </p:nvSpPr>
        <p:spPr>
          <a:xfrm>
            <a:off x="2306450" y="3062273"/>
            <a:ext cx="20148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53" name="Google Shape;353;p39"/>
          <p:cNvSpPr txBox="1"/>
          <p:nvPr>
            <p:ph idx="8" type="subTitle"/>
          </p:nvPr>
        </p:nvSpPr>
        <p:spPr>
          <a:xfrm>
            <a:off x="2306462" y="3471047"/>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54" name="Google Shape;354;p39"/>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355" name="Google Shape;355;p3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6" name="Google Shape;356;p3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CUSTOM_26">
    <p:spTree>
      <p:nvGrpSpPr>
        <p:cNvPr id="357" name="Shape 357"/>
        <p:cNvGrpSpPr/>
        <p:nvPr/>
      </p:nvGrpSpPr>
      <p:grpSpPr>
        <a:xfrm>
          <a:off x="0" y="0"/>
          <a:ext cx="0" cy="0"/>
          <a:chOff x="0" y="0"/>
          <a:chExt cx="0" cy="0"/>
        </a:xfrm>
      </p:grpSpPr>
      <p:cxnSp>
        <p:nvCxnSpPr>
          <p:cNvPr id="358" name="Google Shape;358;p4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59" name="Google Shape;359;p4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0" name="Google Shape;360;p40"/>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1" name="Google Shape;361;p40"/>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2" name="Google Shape;362;p40"/>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63" name="Google Shape;363;p40"/>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64" name="Google Shape;364;p40"/>
          <p:cNvSpPr txBox="1"/>
          <p:nvPr>
            <p:ph idx="1" type="subTitle"/>
          </p:nvPr>
        </p:nvSpPr>
        <p:spPr>
          <a:xfrm>
            <a:off x="728750" y="1112872"/>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65" name="Google Shape;365;p40"/>
          <p:cNvSpPr txBox="1"/>
          <p:nvPr>
            <p:ph idx="2" type="subTitle"/>
          </p:nvPr>
        </p:nvSpPr>
        <p:spPr>
          <a:xfrm>
            <a:off x="728762" y="151514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6" name="Google Shape;366;p40"/>
          <p:cNvSpPr txBox="1"/>
          <p:nvPr>
            <p:ph idx="3" type="subTitle"/>
          </p:nvPr>
        </p:nvSpPr>
        <p:spPr>
          <a:xfrm>
            <a:off x="728750" y="2036386"/>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67" name="Google Shape;367;p40"/>
          <p:cNvSpPr txBox="1"/>
          <p:nvPr>
            <p:ph idx="4" type="subTitle"/>
          </p:nvPr>
        </p:nvSpPr>
        <p:spPr>
          <a:xfrm>
            <a:off x="728762" y="244516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68" name="Google Shape;368;p40"/>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369" name="Google Shape;369;p40"/>
          <p:cNvSpPr txBox="1"/>
          <p:nvPr>
            <p:ph idx="5" type="subTitle"/>
          </p:nvPr>
        </p:nvSpPr>
        <p:spPr>
          <a:xfrm>
            <a:off x="728750" y="2997225"/>
            <a:ext cx="20148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70" name="Google Shape;370;p40"/>
          <p:cNvSpPr txBox="1"/>
          <p:nvPr>
            <p:ph idx="6" type="subTitle"/>
          </p:nvPr>
        </p:nvSpPr>
        <p:spPr>
          <a:xfrm>
            <a:off x="728762" y="3405999"/>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subTitle"/>
          </p:nvPr>
        </p:nvSpPr>
        <p:spPr>
          <a:xfrm>
            <a:off x="50389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2" name="Google Shape;32;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 name="Google Shape;33;p5"/>
          <p:cNvSpPr txBox="1"/>
          <p:nvPr>
            <p:ph idx="3" type="subTitle"/>
          </p:nvPr>
        </p:nvSpPr>
        <p:spPr>
          <a:xfrm>
            <a:off x="1693175" y="2551449"/>
            <a:ext cx="2486100" cy="50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4" name="Google Shape;34;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5" name="Google Shape;35;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 name="Google Shape;36;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 name="Google Shape;37;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
    <p:spTree>
      <p:nvGrpSpPr>
        <p:cNvPr id="371" name="Shape 371"/>
        <p:cNvGrpSpPr/>
        <p:nvPr/>
      </p:nvGrpSpPr>
      <p:grpSpPr>
        <a:xfrm>
          <a:off x="0" y="0"/>
          <a:ext cx="0" cy="0"/>
          <a:chOff x="0" y="0"/>
          <a:chExt cx="0" cy="0"/>
        </a:xfrm>
      </p:grpSpPr>
      <p:sp>
        <p:nvSpPr>
          <p:cNvPr id="372" name="Google Shape;372;p41"/>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3" name="Google Shape;373;p41"/>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4" name="Google Shape;374;p41"/>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5" name="Google Shape;375;p41"/>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76" name="Google Shape;376;p41"/>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77" name="Google Shape;377;p41"/>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78" name="Google Shape;378;p4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9" name="Google Shape;379;p4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28">
    <p:spTree>
      <p:nvGrpSpPr>
        <p:cNvPr id="380" name="Shape 380"/>
        <p:cNvGrpSpPr/>
        <p:nvPr/>
      </p:nvGrpSpPr>
      <p:grpSpPr>
        <a:xfrm>
          <a:off x="0" y="0"/>
          <a:ext cx="0" cy="0"/>
          <a:chOff x="0" y="0"/>
          <a:chExt cx="0" cy="0"/>
        </a:xfrm>
      </p:grpSpPr>
      <p:sp>
        <p:nvSpPr>
          <p:cNvPr id="381" name="Google Shape;381;p42"/>
          <p:cNvSpPr txBox="1"/>
          <p:nvPr>
            <p:ph idx="1" type="subTitle"/>
          </p:nvPr>
        </p:nvSpPr>
        <p:spPr>
          <a:xfrm>
            <a:off x="5700609" y="2084269"/>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2" name="Google Shape;382;p42"/>
          <p:cNvSpPr txBox="1"/>
          <p:nvPr>
            <p:ph idx="2" type="subTitle"/>
          </p:nvPr>
        </p:nvSpPr>
        <p:spPr>
          <a:xfrm>
            <a:off x="5700621" y="2486544"/>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3" name="Google Shape;383;p42"/>
          <p:cNvSpPr txBox="1"/>
          <p:nvPr>
            <p:ph idx="3" type="subTitle"/>
          </p:nvPr>
        </p:nvSpPr>
        <p:spPr>
          <a:xfrm>
            <a:off x="1973988" y="902134"/>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4" name="Google Shape;384;p42"/>
          <p:cNvSpPr txBox="1"/>
          <p:nvPr>
            <p:ph idx="4" type="subTitle"/>
          </p:nvPr>
        </p:nvSpPr>
        <p:spPr>
          <a:xfrm>
            <a:off x="1973988" y="1304410"/>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dk1"/>
                </a:solidFill>
                <a:latin typeface="Mako"/>
                <a:ea typeface="Mako"/>
                <a:cs typeface="Mako"/>
                <a:sym typeface="Mako"/>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5" name="Google Shape;385;p42"/>
          <p:cNvSpPr txBox="1"/>
          <p:nvPr>
            <p:ph idx="5" type="subTitle"/>
          </p:nvPr>
        </p:nvSpPr>
        <p:spPr>
          <a:xfrm>
            <a:off x="1973988" y="3290875"/>
            <a:ext cx="27645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386" name="Google Shape;386;p42"/>
          <p:cNvSpPr txBox="1"/>
          <p:nvPr>
            <p:ph idx="6" type="subTitle"/>
          </p:nvPr>
        </p:nvSpPr>
        <p:spPr>
          <a:xfrm>
            <a:off x="1973988" y="3699649"/>
            <a:ext cx="27645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87" name="Google Shape;387;p4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8" name="Google Shape;388;p4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89" name="Google Shape;389;p42"/>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0" name="Google Shape;390;p42"/>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391" name="Google Shape;391;p42"/>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392" name="Google Shape;392;p42"/>
          <p:cNvSpPr txBox="1"/>
          <p:nvPr>
            <p:ph hasCustomPrompt="1" type="title"/>
          </p:nvPr>
        </p:nvSpPr>
        <p:spPr>
          <a:xfrm>
            <a:off x="733000" y="1114450"/>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3" name="Google Shape;393;p42"/>
          <p:cNvSpPr txBox="1"/>
          <p:nvPr>
            <p:ph hasCustomPrompt="1" idx="7" type="title"/>
          </p:nvPr>
        </p:nvSpPr>
        <p:spPr>
          <a:xfrm>
            <a:off x="733000" y="3503175"/>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394" name="Google Shape;394;p42"/>
          <p:cNvSpPr txBox="1"/>
          <p:nvPr>
            <p:ph hasCustomPrompt="1" idx="8" type="title"/>
          </p:nvPr>
        </p:nvSpPr>
        <p:spPr>
          <a:xfrm>
            <a:off x="4441002" y="2276488"/>
            <a:ext cx="1118100" cy="61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7_1">
    <p:spTree>
      <p:nvGrpSpPr>
        <p:cNvPr id="395" name="Shape 395"/>
        <p:cNvGrpSpPr/>
        <p:nvPr/>
      </p:nvGrpSpPr>
      <p:grpSpPr>
        <a:xfrm>
          <a:off x="0" y="0"/>
          <a:ext cx="0" cy="0"/>
          <a:chOff x="0" y="0"/>
          <a:chExt cx="0" cy="0"/>
        </a:xfrm>
      </p:grpSpPr>
      <p:sp>
        <p:nvSpPr>
          <p:cNvPr id="396" name="Google Shape;396;p43"/>
          <p:cNvSpPr txBox="1"/>
          <p:nvPr>
            <p:ph type="title"/>
          </p:nvPr>
        </p:nvSpPr>
        <p:spPr>
          <a:xfrm>
            <a:off x="803750" y="2040496"/>
            <a:ext cx="4087500" cy="67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7" name="Google Shape;397;p43"/>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398" name="Google Shape;398;p4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99" name="Google Shape;399;p4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7_2">
    <p:spTree>
      <p:nvGrpSpPr>
        <p:cNvPr id="400" name="Shape 400"/>
        <p:cNvGrpSpPr/>
        <p:nvPr/>
      </p:nvGrpSpPr>
      <p:grpSpPr>
        <a:xfrm>
          <a:off x="0" y="0"/>
          <a:ext cx="0" cy="0"/>
          <a:chOff x="0" y="0"/>
          <a:chExt cx="0" cy="0"/>
        </a:xfrm>
      </p:grpSpPr>
      <p:sp>
        <p:nvSpPr>
          <p:cNvPr id="401" name="Google Shape;401;p44"/>
          <p:cNvSpPr txBox="1"/>
          <p:nvPr>
            <p:ph type="title"/>
          </p:nvPr>
        </p:nvSpPr>
        <p:spPr>
          <a:xfrm>
            <a:off x="4490150" y="2047725"/>
            <a:ext cx="3364200" cy="628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402" name="Google Shape;402;p44"/>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solidFill>
                  <a:schemeClr val="dk1"/>
                </a:solidFill>
              </a:defRPr>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403" name="Google Shape;403;p4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4" name="Google Shape;404;p4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8">
    <p:spTree>
      <p:nvGrpSpPr>
        <p:cNvPr id="405" name="Shape 405"/>
        <p:cNvGrpSpPr/>
        <p:nvPr/>
      </p:nvGrpSpPr>
      <p:grpSpPr>
        <a:xfrm>
          <a:off x="0" y="0"/>
          <a:ext cx="0" cy="0"/>
          <a:chOff x="0" y="0"/>
          <a:chExt cx="0" cy="0"/>
        </a:xfrm>
      </p:grpSpPr>
      <p:sp>
        <p:nvSpPr>
          <p:cNvPr id="406" name="Google Shape;406;p45"/>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07" name="Google Shape;407;p45"/>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08" name="Google Shape;408;p4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09" name="Google Shape;409;p4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0" name="Google Shape;410;p45"/>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9">
    <p:spTree>
      <p:nvGrpSpPr>
        <p:cNvPr id="411" name="Shape 411"/>
        <p:cNvGrpSpPr/>
        <p:nvPr/>
      </p:nvGrpSpPr>
      <p:grpSpPr>
        <a:xfrm>
          <a:off x="0" y="0"/>
          <a:ext cx="0" cy="0"/>
          <a:chOff x="0" y="0"/>
          <a:chExt cx="0" cy="0"/>
        </a:xfrm>
      </p:grpSpPr>
      <p:cxnSp>
        <p:nvCxnSpPr>
          <p:cNvPr id="412" name="Google Shape;412;p4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3" name="Google Shape;413;p4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4" name="Google Shape;414;p46"/>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15" name="Google Shape;415;p46"/>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16" name="Google Shape;416;p46"/>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17" name="Google Shape;417;p46"/>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
        <p:nvSpPr>
          <p:cNvPr id="418" name="Google Shape;418;p46"/>
          <p:cNvSpPr txBox="1"/>
          <p:nvPr>
            <p:ph type="title"/>
          </p:nvPr>
        </p:nvSpPr>
        <p:spPr>
          <a:xfrm>
            <a:off x="1531650" y="445025"/>
            <a:ext cx="6080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19" name="Google Shape;419;p46"/>
          <p:cNvSpPr txBox="1"/>
          <p:nvPr>
            <p:ph idx="1" type="subTitle"/>
          </p:nvPr>
        </p:nvSpPr>
        <p:spPr>
          <a:xfrm>
            <a:off x="4525188"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20" name="Google Shape;420;p46"/>
          <p:cNvSpPr txBox="1"/>
          <p:nvPr>
            <p:ph idx="2" type="subTitle"/>
          </p:nvPr>
        </p:nvSpPr>
        <p:spPr>
          <a:xfrm>
            <a:off x="661213" y="1537663"/>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9">
    <p:spTree>
      <p:nvGrpSpPr>
        <p:cNvPr id="421" name="Shape 421"/>
        <p:cNvGrpSpPr/>
        <p:nvPr/>
      </p:nvGrpSpPr>
      <p:grpSpPr>
        <a:xfrm>
          <a:off x="0" y="0"/>
          <a:ext cx="0" cy="0"/>
          <a:chOff x="0" y="0"/>
          <a:chExt cx="0" cy="0"/>
        </a:xfrm>
      </p:grpSpPr>
      <p:sp>
        <p:nvSpPr>
          <p:cNvPr id="422" name="Google Shape;422;p47"/>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3" name="Google Shape;423;p47"/>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4" name="Google Shape;424;p47"/>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25" name="Google Shape;425;p47"/>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26" name="Google Shape;426;p47"/>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427" name="Google Shape;427;p4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28" name="Google Shape;428;p4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CUSTOM_31">
    <p:spTree>
      <p:nvGrpSpPr>
        <p:cNvPr id="429" name="Shape 429"/>
        <p:cNvGrpSpPr/>
        <p:nvPr/>
      </p:nvGrpSpPr>
      <p:grpSpPr>
        <a:xfrm>
          <a:off x="0" y="0"/>
          <a:ext cx="0" cy="0"/>
          <a:chOff x="0" y="0"/>
          <a:chExt cx="0" cy="0"/>
        </a:xfrm>
      </p:grpSpPr>
      <p:sp>
        <p:nvSpPr>
          <p:cNvPr id="430" name="Google Shape;430;p48"/>
          <p:cNvSpPr txBox="1"/>
          <p:nvPr>
            <p:ph type="title"/>
          </p:nvPr>
        </p:nvSpPr>
        <p:spPr>
          <a:xfrm>
            <a:off x="1244250" y="445025"/>
            <a:ext cx="665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atin typeface="Merriweather Light"/>
                <a:ea typeface="Merriweather Light"/>
                <a:cs typeface="Merriweather Light"/>
                <a:sym typeface="Merriweather Light"/>
              </a:defRPr>
            </a:lvl2pPr>
            <a:lvl3pPr lvl="2" rtl="0" algn="ctr">
              <a:spcBef>
                <a:spcPts val="0"/>
              </a:spcBef>
              <a:spcAft>
                <a:spcPts val="0"/>
              </a:spcAft>
              <a:buSzPts val="3000"/>
              <a:buNone/>
              <a:defRPr>
                <a:latin typeface="Merriweather Light"/>
                <a:ea typeface="Merriweather Light"/>
                <a:cs typeface="Merriweather Light"/>
                <a:sym typeface="Merriweather Light"/>
              </a:defRPr>
            </a:lvl3pPr>
            <a:lvl4pPr lvl="3" rtl="0" algn="ctr">
              <a:spcBef>
                <a:spcPts val="0"/>
              </a:spcBef>
              <a:spcAft>
                <a:spcPts val="0"/>
              </a:spcAft>
              <a:buSzPts val="3000"/>
              <a:buNone/>
              <a:defRPr>
                <a:latin typeface="Merriweather Light"/>
                <a:ea typeface="Merriweather Light"/>
                <a:cs typeface="Merriweather Light"/>
                <a:sym typeface="Merriweather Light"/>
              </a:defRPr>
            </a:lvl4pPr>
            <a:lvl5pPr lvl="4" rtl="0" algn="ctr">
              <a:spcBef>
                <a:spcPts val="0"/>
              </a:spcBef>
              <a:spcAft>
                <a:spcPts val="0"/>
              </a:spcAft>
              <a:buSzPts val="3000"/>
              <a:buNone/>
              <a:defRPr>
                <a:latin typeface="Merriweather Light"/>
                <a:ea typeface="Merriweather Light"/>
                <a:cs typeface="Merriweather Light"/>
                <a:sym typeface="Merriweather Light"/>
              </a:defRPr>
            </a:lvl5pPr>
            <a:lvl6pPr lvl="5" rtl="0" algn="ctr">
              <a:spcBef>
                <a:spcPts val="0"/>
              </a:spcBef>
              <a:spcAft>
                <a:spcPts val="0"/>
              </a:spcAft>
              <a:buSzPts val="3000"/>
              <a:buNone/>
              <a:defRPr>
                <a:latin typeface="Merriweather Light"/>
                <a:ea typeface="Merriweather Light"/>
                <a:cs typeface="Merriweather Light"/>
                <a:sym typeface="Merriweather Light"/>
              </a:defRPr>
            </a:lvl6pPr>
            <a:lvl7pPr lvl="6" rtl="0" algn="ctr">
              <a:spcBef>
                <a:spcPts val="0"/>
              </a:spcBef>
              <a:spcAft>
                <a:spcPts val="0"/>
              </a:spcAft>
              <a:buSzPts val="3000"/>
              <a:buNone/>
              <a:defRPr>
                <a:latin typeface="Merriweather Light"/>
                <a:ea typeface="Merriweather Light"/>
                <a:cs typeface="Merriweather Light"/>
                <a:sym typeface="Merriweather Light"/>
              </a:defRPr>
            </a:lvl7pPr>
            <a:lvl8pPr lvl="7" rtl="0" algn="ctr">
              <a:spcBef>
                <a:spcPts val="0"/>
              </a:spcBef>
              <a:spcAft>
                <a:spcPts val="0"/>
              </a:spcAft>
              <a:buSzPts val="3000"/>
              <a:buNone/>
              <a:defRPr>
                <a:latin typeface="Merriweather Light"/>
                <a:ea typeface="Merriweather Light"/>
                <a:cs typeface="Merriweather Light"/>
                <a:sym typeface="Merriweather Light"/>
              </a:defRPr>
            </a:lvl8pPr>
            <a:lvl9pPr lvl="8" rtl="0" algn="ctr">
              <a:spcBef>
                <a:spcPts val="0"/>
              </a:spcBef>
              <a:spcAft>
                <a:spcPts val="0"/>
              </a:spcAft>
              <a:buSzPts val="3000"/>
              <a:buNone/>
              <a:defRPr>
                <a:latin typeface="Merriweather Light"/>
                <a:ea typeface="Merriweather Light"/>
                <a:cs typeface="Merriweather Light"/>
                <a:sym typeface="Merriweather Light"/>
              </a:defRPr>
            </a:lvl9pPr>
          </a:lstStyle>
          <a:p/>
        </p:txBody>
      </p:sp>
      <p:sp>
        <p:nvSpPr>
          <p:cNvPr id="431" name="Google Shape;431;p48"/>
          <p:cNvSpPr txBox="1"/>
          <p:nvPr>
            <p:ph idx="1" type="subTitle"/>
          </p:nvPr>
        </p:nvSpPr>
        <p:spPr>
          <a:xfrm>
            <a:off x="3509000"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2" name="Google Shape;432;p48"/>
          <p:cNvSpPr txBox="1"/>
          <p:nvPr>
            <p:ph idx="2" type="subTitle"/>
          </p:nvPr>
        </p:nvSpPr>
        <p:spPr>
          <a:xfrm>
            <a:off x="350902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3" name="Google Shape;433;p48"/>
          <p:cNvSpPr txBox="1"/>
          <p:nvPr>
            <p:ph idx="3" type="subTitle"/>
          </p:nvPr>
        </p:nvSpPr>
        <p:spPr>
          <a:xfrm>
            <a:off x="95302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4" name="Google Shape;434;p48"/>
          <p:cNvSpPr txBox="1"/>
          <p:nvPr>
            <p:ph idx="4" type="subTitle"/>
          </p:nvPr>
        </p:nvSpPr>
        <p:spPr>
          <a:xfrm>
            <a:off x="953125" y="3814951"/>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35" name="Google Shape;435;p48"/>
          <p:cNvSpPr txBox="1"/>
          <p:nvPr>
            <p:ph idx="5" type="subTitle"/>
          </p:nvPr>
        </p:nvSpPr>
        <p:spPr>
          <a:xfrm>
            <a:off x="6064875" y="3398751"/>
            <a:ext cx="2126100" cy="444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436" name="Google Shape;436;p48"/>
          <p:cNvSpPr txBox="1"/>
          <p:nvPr>
            <p:ph idx="6" type="subTitle"/>
          </p:nvPr>
        </p:nvSpPr>
        <p:spPr>
          <a:xfrm>
            <a:off x="6064875" y="3814950"/>
            <a:ext cx="2126100" cy="886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437" name="Google Shape;437;p4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8" name="Google Shape;438;p4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39" name="Google Shape;439;p48"/>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40" name="Google Shape;440;p48"/>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41" name="Shape 441"/>
        <p:cNvGrpSpPr/>
        <p:nvPr/>
      </p:nvGrpSpPr>
      <p:grpSpPr>
        <a:xfrm>
          <a:off x="0" y="0"/>
          <a:ext cx="0" cy="0"/>
          <a:chOff x="0" y="0"/>
          <a:chExt cx="0" cy="0"/>
        </a:xfrm>
      </p:grpSpPr>
      <p:sp>
        <p:nvSpPr>
          <p:cNvPr id="442" name="Google Shape;442;p49"/>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443" name="Google Shape;443;p49"/>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4" name="Google Shape;444;p49"/>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b="1" lang="en" sz="11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dk2"/>
                </a:solidFill>
                <a:latin typeface="Montserrat"/>
                <a:ea typeface="Montserrat"/>
                <a:cs typeface="Montserrat"/>
                <a:sym typeface="Montserrat"/>
              </a:rPr>
              <a:t>, including icons by </a:t>
            </a:r>
            <a:r>
              <a:rPr b="1" lang="en" sz="11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dk2"/>
                </a:solidFill>
                <a:latin typeface="Montserrat"/>
                <a:ea typeface="Montserrat"/>
                <a:cs typeface="Montserrat"/>
                <a:sym typeface="Montserrat"/>
              </a:rPr>
              <a:t>, infographics &amp; images by </a:t>
            </a:r>
            <a:r>
              <a:rPr b="1" lang="en" sz="11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dk2"/>
              </a:solidFill>
              <a:latin typeface="Montserrat"/>
              <a:ea typeface="Montserrat"/>
              <a:cs typeface="Montserrat"/>
              <a:sym typeface="Montserrat"/>
            </a:endParaRPr>
          </a:p>
        </p:txBody>
      </p:sp>
      <p:cxnSp>
        <p:nvCxnSpPr>
          <p:cNvPr id="445" name="Google Shape;445;p4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6" name="Google Shape;446;p49"/>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47" name="Google Shape;447;p4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48" name="Google Shape;448;p49"/>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449"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1" name="Google Shape;451;p5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0" name="Google Shape;40;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452"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4" name="Google Shape;454;p5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5" name="Google Shape;455;p51"/>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56" name="Google Shape;456;p51"/>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457"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59" name="Google Shape;459;p5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0" name="Google Shape;460;p52"/>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30">
    <p:spTree>
      <p:nvGrpSpPr>
        <p:cNvPr id="46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3" name="Google Shape;463;p5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64" name="Google Shape;464;p53"/>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5" name="Google Shape;465;p53"/>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6" name="Google Shape;466;p53"/>
          <p:cNvCxnSpPr/>
          <p:nvPr/>
        </p:nvCxnSpPr>
        <p:spPr>
          <a:xfrm flipH="1">
            <a:off x="7454238" y="4053663"/>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467" name="Google Shape;467;p53"/>
          <p:cNvCxnSpPr/>
          <p:nvPr/>
        </p:nvCxnSpPr>
        <p:spPr>
          <a:xfrm flipH="1">
            <a:off x="-237137" y="-71162"/>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 type="subTitle"/>
          </p:nvPr>
        </p:nvSpPr>
        <p:spPr>
          <a:xfrm>
            <a:off x="2247500" y="1433050"/>
            <a:ext cx="18381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4" name="Google Shape;44;p7"/>
          <p:cNvSpPr txBox="1"/>
          <p:nvPr>
            <p:ph idx="2" type="subTitle"/>
          </p:nvPr>
        </p:nvSpPr>
        <p:spPr>
          <a:xfrm>
            <a:off x="2247500" y="1790050"/>
            <a:ext cx="5160300" cy="27540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Clr>
                <a:schemeClr val="dk1"/>
              </a:buClr>
              <a:buSzPts val="1400"/>
              <a:buChar char="○"/>
              <a:defRPr/>
            </a:lvl2pPr>
            <a:lvl3pPr lvl="2" rtl="0" algn="ctr">
              <a:spcBef>
                <a:spcPts val="0"/>
              </a:spcBef>
              <a:spcAft>
                <a:spcPts val="0"/>
              </a:spcAft>
              <a:buClr>
                <a:schemeClr val="dk1"/>
              </a:buClr>
              <a:buSzPts val="1400"/>
              <a:buChar char="■"/>
              <a:defRPr/>
            </a:lvl3pPr>
            <a:lvl4pPr lvl="3" rtl="0" algn="ctr">
              <a:spcBef>
                <a:spcPts val="0"/>
              </a:spcBef>
              <a:spcAft>
                <a:spcPts val="0"/>
              </a:spcAft>
              <a:buClr>
                <a:schemeClr val="dk1"/>
              </a:buClr>
              <a:buSzPts val="1400"/>
              <a:buChar char="●"/>
              <a:defRPr/>
            </a:lvl4pPr>
            <a:lvl5pPr lvl="4" rtl="0" algn="ctr">
              <a:spcBef>
                <a:spcPts val="0"/>
              </a:spcBef>
              <a:spcAft>
                <a:spcPts val="0"/>
              </a:spcAft>
              <a:buClr>
                <a:schemeClr val="dk1"/>
              </a:buClr>
              <a:buSzPts val="1400"/>
              <a:buChar char="○"/>
              <a:defRPr/>
            </a:lvl5pPr>
            <a:lvl6pPr lvl="5" rtl="0" algn="ctr">
              <a:spcBef>
                <a:spcPts val="0"/>
              </a:spcBef>
              <a:spcAft>
                <a:spcPts val="0"/>
              </a:spcAft>
              <a:buClr>
                <a:schemeClr val="dk1"/>
              </a:buClr>
              <a:buSzPts val="1400"/>
              <a:buChar char="■"/>
              <a:defRPr/>
            </a:lvl6pPr>
            <a:lvl7pPr lvl="6" rtl="0" algn="ctr">
              <a:spcBef>
                <a:spcPts val="0"/>
              </a:spcBef>
              <a:spcAft>
                <a:spcPts val="0"/>
              </a:spcAft>
              <a:buClr>
                <a:schemeClr val="dk1"/>
              </a:buClr>
              <a:buSzPts val="1400"/>
              <a:buChar char="●"/>
              <a:defRPr/>
            </a:lvl7pPr>
            <a:lvl8pPr lvl="7" rtl="0" algn="ctr">
              <a:spcBef>
                <a:spcPts val="0"/>
              </a:spcBef>
              <a:spcAft>
                <a:spcPts val="0"/>
              </a:spcAft>
              <a:buClr>
                <a:schemeClr val="dk1"/>
              </a:buClr>
              <a:buSzPts val="1400"/>
              <a:buChar char="○"/>
              <a:defRPr/>
            </a:lvl8pPr>
            <a:lvl9pPr lvl="8" rtl="0" algn="ctr">
              <a:spcBef>
                <a:spcPts val="0"/>
              </a:spcBef>
              <a:spcAft>
                <a:spcPts val="0"/>
              </a:spcAft>
              <a:buClr>
                <a:schemeClr val="dk1"/>
              </a:buClr>
              <a:buSzPts val="1400"/>
              <a:buChar char="■"/>
              <a:defRPr/>
            </a:lvl9pPr>
          </a:lstStyle>
          <a:p/>
        </p:txBody>
      </p:sp>
      <p:sp>
        <p:nvSpPr>
          <p:cNvPr id="45" name="Google Shape;45;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6" name="Google Shape;46;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 name="Google Shape;47;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122500" y="1073000"/>
            <a:ext cx="6899100" cy="2856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0" name="Google Shape;50;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 name="Google Shape;51;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 name="Google Shape;52;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 name="Google Shape;53;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 name="Google Shape;56;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 name="Google Shape;57;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 type="body"/>
          </p:nvPr>
        </p:nvSpPr>
        <p:spPr>
          <a:xfrm>
            <a:off x="713225" y="441927"/>
            <a:ext cx="3557100" cy="9777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62" name="Google Shape;62;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 name="Google Shape;63;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 name="Google Shape;64;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theme" Target="../theme/theme1.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8.jpg"/><Relationship Id="rId5"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13.jpg"/><Relationship Id="rId5" Type="http://schemas.openxmlformats.org/officeDocument/2006/relationships/image" Target="../media/image1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12.jp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8.jpg"/><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54"/>
          <p:cNvSpPr txBox="1"/>
          <p:nvPr>
            <p:ph type="ctrTitle"/>
          </p:nvPr>
        </p:nvSpPr>
        <p:spPr>
          <a:xfrm>
            <a:off x="1039975" y="867300"/>
            <a:ext cx="7064100" cy="205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500"/>
              <a:t>The Overhead Movement Alarm Radar</a:t>
            </a:r>
            <a:endParaRPr/>
          </a:p>
        </p:txBody>
      </p:sp>
      <p:sp>
        <p:nvSpPr>
          <p:cNvPr id="473" name="Google Shape;473;p54"/>
          <p:cNvSpPr txBox="1"/>
          <p:nvPr>
            <p:ph idx="1" type="subTitle"/>
          </p:nvPr>
        </p:nvSpPr>
        <p:spPr>
          <a:xfrm>
            <a:off x="1040000" y="3758100"/>
            <a:ext cx="70641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rPr>
              <a:t>By</a:t>
            </a:r>
            <a:r>
              <a:rPr lang="en">
                <a:solidFill>
                  <a:schemeClr val="dk1"/>
                </a:solidFill>
              </a:rPr>
              <a:t>: </a:t>
            </a:r>
            <a:r>
              <a:rPr lang="en">
                <a:solidFill>
                  <a:schemeClr val="dk1"/>
                </a:solidFill>
              </a:rPr>
              <a:t>Overhead Initiative</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5"/>
          <p:cNvSpPr txBox="1"/>
          <p:nvPr/>
        </p:nvSpPr>
        <p:spPr>
          <a:xfrm>
            <a:off x="1876950" y="405675"/>
            <a:ext cx="5390100" cy="70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chemeClr val="dk1"/>
                </a:solidFill>
                <a:latin typeface="Lato"/>
                <a:ea typeface="Lato"/>
                <a:cs typeface="Lato"/>
                <a:sym typeface="Lato"/>
              </a:rPr>
              <a:t>Community Partner: Omar</a:t>
            </a:r>
            <a:endParaRPr b="1" sz="2700">
              <a:solidFill>
                <a:schemeClr val="dk1"/>
              </a:solidFill>
              <a:latin typeface="Lato"/>
              <a:ea typeface="Lato"/>
              <a:cs typeface="Lato"/>
              <a:sym typeface="Lato"/>
            </a:endParaRPr>
          </a:p>
          <a:p>
            <a:pPr indent="0" lvl="0" marL="0" rtl="0" algn="ctr">
              <a:spcBef>
                <a:spcPts val="0"/>
              </a:spcBef>
              <a:spcAft>
                <a:spcPts val="0"/>
              </a:spcAft>
              <a:buNone/>
            </a:pPr>
            <a:r>
              <a:t/>
            </a:r>
            <a:endParaRPr sz="2300">
              <a:solidFill>
                <a:schemeClr val="dk1"/>
              </a:solidFill>
              <a:latin typeface="Calibri"/>
              <a:ea typeface="Calibri"/>
              <a:cs typeface="Calibri"/>
              <a:sym typeface="Calibri"/>
            </a:endParaRPr>
          </a:p>
          <a:p>
            <a:pPr indent="0" lvl="0" marL="0" rtl="0" algn="ctr">
              <a:spcBef>
                <a:spcPts val="0"/>
              </a:spcBef>
              <a:spcAft>
                <a:spcPts val="0"/>
              </a:spcAft>
              <a:buNone/>
            </a:pPr>
            <a:r>
              <a:t/>
            </a:r>
            <a:endParaRPr>
              <a:solidFill>
                <a:schemeClr val="dk1"/>
              </a:solidFill>
              <a:latin typeface="Lato"/>
              <a:ea typeface="Lato"/>
              <a:cs typeface="Lato"/>
              <a:sym typeface="Lato"/>
            </a:endParaRPr>
          </a:p>
        </p:txBody>
      </p:sp>
      <p:pic>
        <p:nvPicPr>
          <p:cNvPr id="479" name="Google Shape;479;p55"/>
          <p:cNvPicPr preferRelativeResize="0"/>
          <p:nvPr/>
        </p:nvPicPr>
        <p:blipFill>
          <a:blip r:embed="rId3">
            <a:alphaModFix/>
          </a:blip>
          <a:stretch>
            <a:fillRect/>
          </a:stretch>
        </p:blipFill>
        <p:spPr>
          <a:xfrm>
            <a:off x="5572450" y="1111575"/>
            <a:ext cx="2450400" cy="3269100"/>
          </a:xfrm>
          <a:prstGeom prst="roundRect">
            <a:avLst>
              <a:gd fmla="val 16667" name="adj"/>
            </a:avLst>
          </a:prstGeom>
          <a:noFill/>
          <a:ln cap="flat" cmpd="sng" w="38100">
            <a:solidFill>
              <a:srgbClr val="3E4C4C"/>
            </a:solidFill>
            <a:prstDash val="solid"/>
            <a:round/>
            <a:headEnd len="sm" w="sm" type="none"/>
            <a:tailEnd len="sm" w="sm" type="none"/>
          </a:ln>
        </p:spPr>
      </p:pic>
      <p:pic>
        <p:nvPicPr>
          <p:cNvPr id="480" name="Google Shape;480;p55"/>
          <p:cNvPicPr preferRelativeResize="0"/>
          <p:nvPr/>
        </p:nvPicPr>
        <p:blipFill>
          <a:blip r:embed="rId4">
            <a:alphaModFix/>
          </a:blip>
          <a:stretch>
            <a:fillRect/>
          </a:stretch>
        </p:blipFill>
        <p:spPr>
          <a:xfrm>
            <a:off x="957175" y="1239700"/>
            <a:ext cx="3012849" cy="30128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pic>
        <p:nvPicPr>
          <p:cNvPr id="485" name="Google Shape;485;p56"/>
          <p:cNvPicPr preferRelativeResize="0"/>
          <p:nvPr/>
        </p:nvPicPr>
        <p:blipFill rotWithShape="1">
          <a:blip r:embed="rId3">
            <a:alphaModFix/>
          </a:blip>
          <a:srcRect b="17757" l="24752" r="33745" t="6063"/>
          <a:stretch/>
        </p:blipFill>
        <p:spPr>
          <a:xfrm>
            <a:off x="406975" y="833537"/>
            <a:ext cx="3770624" cy="3615426"/>
          </a:xfrm>
          <a:prstGeom prst="rect">
            <a:avLst/>
          </a:prstGeom>
          <a:noFill/>
          <a:ln cap="flat" cmpd="sng" w="28575">
            <a:solidFill>
              <a:srgbClr val="000000"/>
            </a:solidFill>
            <a:prstDash val="solid"/>
            <a:round/>
            <a:headEnd len="sm" w="sm" type="none"/>
            <a:tailEnd len="sm" w="sm" type="none"/>
          </a:ln>
        </p:spPr>
      </p:pic>
      <p:sp>
        <p:nvSpPr>
          <p:cNvPr id="486" name="Google Shape;486;p56"/>
          <p:cNvSpPr txBox="1"/>
          <p:nvPr/>
        </p:nvSpPr>
        <p:spPr>
          <a:xfrm>
            <a:off x="4612375" y="360750"/>
            <a:ext cx="4245300" cy="70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chemeClr val="dk1"/>
                </a:solidFill>
                <a:latin typeface="Lato"/>
                <a:ea typeface="Lato"/>
                <a:cs typeface="Lato"/>
                <a:sym typeface="Lato"/>
              </a:rPr>
              <a:t>End of Year 2 Prototype</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sz="2300">
              <a:solidFill>
                <a:schemeClr val="dk1"/>
              </a:solidFill>
              <a:latin typeface="Calibri"/>
              <a:ea typeface="Calibri"/>
              <a:cs typeface="Calibri"/>
              <a:sym typeface="Calibri"/>
            </a:endParaRPr>
          </a:p>
          <a:p>
            <a:pPr indent="0" lvl="0" marL="0" rtl="0" algn="ctr">
              <a:spcBef>
                <a:spcPts val="0"/>
              </a:spcBef>
              <a:spcAft>
                <a:spcPts val="0"/>
              </a:spcAft>
              <a:buNone/>
            </a:pPr>
            <a:r>
              <a:t/>
            </a:r>
            <a:endParaRPr>
              <a:solidFill>
                <a:schemeClr val="dk1"/>
              </a:solidFill>
              <a:latin typeface="Lato"/>
              <a:ea typeface="Lato"/>
              <a:cs typeface="Lato"/>
              <a:sym typeface="Lato"/>
            </a:endParaRPr>
          </a:p>
        </p:txBody>
      </p:sp>
      <p:pic>
        <p:nvPicPr>
          <p:cNvPr id="487" name="Google Shape;487;p56"/>
          <p:cNvPicPr preferRelativeResize="0"/>
          <p:nvPr/>
        </p:nvPicPr>
        <p:blipFill>
          <a:blip r:embed="rId4">
            <a:alphaModFix/>
          </a:blip>
          <a:stretch>
            <a:fillRect/>
          </a:stretch>
        </p:blipFill>
        <p:spPr>
          <a:xfrm>
            <a:off x="4555528" y="1231925"/>
            <a:ext cx="1935901" cy="2581201"/>
          </a:xfrm>
          <a:prstGeom prst="rect">
            <a:avLst/>
          </a:prstGeom>
          <a:noFill/>
          <a:ln>
            <a:noFill/>
          </a:ln>
        </p:spPr>
      </p:pic>
      <p:pic>
        <p:nvPicPr>
          <p:cNvPr id="488" name="Google Shape;488;p56"/>
          <p:cNvPicPr preferRelativeResize="0"/>
          <p:nvPr/>
        </p:nvPicPr>
        <p:blipFill>
          <a:blip r:embed="rId5">
            <a:alphaModFix/>
          </a:blip>
          <a:stretch>
            <a:fillRect/>
          </a:stretch>
        </p:blipFill>
        <p:spPr>
          <a:xfrm>
            <a:off x="6935175" y="1231925"/>
            <a:ext cx="1935901" cy="2581191"/>
          </a:xfrm>
          <a:prstGeom prst="rect">
            <a:avLst/>
          </a:prstGeom>
          <a:noFill/>
          <a:ln>
            <a:noFill/>
          </a:ln>
        </p:spPr>
      </p:pic>
      <p:sp>
        <p:nvSpPr>
          <p:cNvPr id="489" name="Google Shape;489;p56"/>
          <p:cNvSpPr txBox="1"/>
          <p:nvPr/>
        </p:nvSpPr>
        <p:spPr>
          <a:xfrm>
            <a:off x="4555525" y="833525"/>
            <a:ext cx="4359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Montserrat"/>
                <a:ea typeface="Montserrat"/>
                <a:cs typeface="Montserrat"/>
                <a:sym typeface="Montserrat"/>
              </a:rPr>
              <a:t>current iteration of the OMAR </a:t>
            </a:r>
            <a:endParaRPr>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3" name="Shape 493"/>
        <p:cNvGrpSpPr/>
        <p:nvPr/>
      </p:nvGrpSpPr>
      <p:grpSpPr>
        <a:xfrm>
          <a:off x="0" y="0"/>
          <a:ext cx="0" cy="0"/>
          <a:chOff x="0" y="0"/>
          <a:chExt cx="0" cy="0"/>
        </a:xfrm>
      </p:grpSpPr>
      <p:sp>
        <p:nvSpPr>
          <p:cNvPr id="494" name="Google Shape;494;p57"/>
          <p:cNvSpPr txBox="1"/>
          <p:nvPr/>
        </p:nvSpPr>
        <p:spPr>
          <a:xfrm>
            <a:off x="2178450" y="525550"/>
            <a:ext cx="4787100" cy="53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chemeClr val="dk1"/>
                </a:solidFill>
                <a:latin typeface="Lato"/>
                <a:ea typeface="Lato"/>
                <a:cs typeface="Lato"/>
                <a:sym typeface="Lato"/>
              </a:rPr>
              <a:t>First In-Person Prototype Testing</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sz="2300">
              <a:solidFill>
                <a:schemeClr val="dk1"/>
              </a:solidFill>
              <a:latin typeface="Calibri"/>
              <a:ea typeface="Calibri"/>
              <a:cs typeface="Calibri"/>
              <a:sym typeface="Calibri"/>
            </a:endParaRPr>
          </a:p>
          <a:p>
            <a:pPr indent="0" lvl="0" marL="0" rtl="0" algn="ctr">
              <a:spcBef>
                <a:spcPts val="0"/>
              </a:spcBef>
              <a:spcAft>
                <a:spcPts val="0"/>
              </a:spcAft>
              <a:buNone/>
            </a:pPr>
            <a:r>
              <a:t/>
            </a:r>
            <a:endParaRPr>
              <a:solidFill>
                <a:schemeClr val="dk1"/>
              </a:solidFill>
              <a:latin typeface="Lato"/>
              <a:ea typeface="Lato"/>
              <a:cs typeface="Lato"/>
              <a:sym typeface="Lato"/>
            </a:endParaRPr>
          </a:p>
        </p:txBody>
      </p:sp>
      <p:pic>
        <p:nvPicPr>
          <p:cNvPr id="495" name="Google Shape;495;p57"/>
          <p:cNvPicPr preferRelativeResize="0"/>
          <p:nvPr/>
        </p:nvPicPr>
        <p:blipFill>
          <a:blip r:embed="rId3">
            <a:alphaModFix/>
          </a:blip>
          <a:stretch>
            <a:fillRect/>
          </a:stretch>
        </p:blipFill>
        <p:spPr>
          <a:xfrm>
            <a:off x="348350" y="1816204"/>
            <a:ext cx="3014477" cy="2260819"/>
          </a:xfrm>
          <a:prstGeom prst="rect">
            <a:avLst/>
          </a:prstGeom>
          <a:noFill/>
          <a:ln>
            <a:noFill/>
          </a:ln>
        </p:spPr>
      </p:pic>
      <p:pic>
        <p:nvPicPr>
          <p:cNvPr id="496" name="Google Shape;496;p57"/>
          <p:cNvPicPr preferRelativeResize="0"/>
          <p:nvPr/>
        </p:nvPicPr>
        <p:blipFill>
          <a:blip r:embed="rId4">
            <a:alphaModFix/>
          </a:blip>
          <a:stretch>
            <a:fillRect/>
          </a:stretch>
        </p:blipFill>
        <p:spPr>
          <a:xfrm>
            <a:off x="3689137" y="2000779"/>
            <a:ext cx="2768312" cy="2076234"/>
          </a:xfrm>
          <a:prstGeom prst="rect">
            <a:avLst/>
          </a:prstGeom>
          <a:noFill/>
          <a:ln>
            <a:noFill/>
          </a:ln>
        </p:spPr>
      </p:pic>
      <p:pic>
        <p:nvPicPr>
          <p:cNvPr id="497" name="Google Shape;497;p57"/>
          <p:cNvPicPr preferRelativeResize="0"/>
          <p:nvPr/>
        </p:nvPicPr>
        <p:blipFill>
          <a:blip r:embed="rId5">
            <a:alphaModFix/>
          </a:blip>
          <a:stretch>
            <a:fillRect/>
          </a:stretch>
        </p:blipFill>
        <p:spPr>
          <a:xfrm>
            <a:off x="6965550" y="1546441"/>
            <a:ext cx="1897932" cy="2530575"/>
          </a:xfrm>
          <a:prstGeom prst="rect">
            <a:avLst/>
          </a:prstGeom>
          <a:noFill/>
          <a:ln>
            <a:noFill/>
          </a:ln>
        </p:spPr>
      </p:pic>
      <p:sp>
        <p:nvSpPr>
          <p:cNvPr id="498" name="Google Shape;498;p57"/>
          <p:cNvSpPr txBox="1"/>
          <p:nvPr/>
        </p:nvSpPr>
        <p:spPr>
          <a:xfrm>
            <a:off x="2620650" y="4352175"/>
            <a:ext cx="390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ontserrat"/>
                <a:ea typeface="Montserrat"/>
                <a:cs typeface="Montserrat"/>
                <a:sym typeface="Montserrat"/>
              </a:rPr>
              <a:t>Omar testing the hat with Ms. Mcclennan</a:t>
            </a:r>
            <a:endParaRPr>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58"/>
          <p:cNvSpPr txBox="1"/>
          <p:nvPr/>
        </p:nvSpPr>
        <p:spPr>
          <a:xfrm>
            <a:off x="2178450" y="525550"/>
            <a:ext cx="4787100" cy="53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chemeClr val="dk1"/>
                </a:solidFill>
                <a:latin typeface="Lato"/>
                <a:ea typeface="Lato"/>
                <a:cs typeface="Lato"/>
                <a:sym typeface="Lato"/>
              </a:rPr>
              <a:t>End of Year 1 Prototype</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sz="2300">
              <a:solidFill>
                <a:schemeClr val="dk1"/>
              </a:solidFill>
              <a:latin typeface="Calibri"/>
              <a:ea typeface="Calibri"/>
              <a:cs typeface="Calibri"/>
              <a:sym typeface="Calibri"/>
            </a:endParaRPr>
          </a:p>
          <a:p>
            <a:pPr indent="0" lvl="0" marL="0" rtl="0" algn="ctr">
              <a:spcBef>
                <a:spcPts val="0"/>
              </a:spcBef>
              <a:spcAft>
                <a:spcPts val="0"/>
              </a:spcAft>
              <a:buNone/>
            </a:pPr>
            <a:r>
              <a:t/>
            </a:r>
            <a:endParaRPr>
              <a:solidFill>
                <a:schemeClr val="dk1"/>
              </a:solidFill>
              <a:latin typeface="Lato"/>
              <a:ea typeface="Lato"/>
              <a:cs typeface="Lato"/>
              <a:sym typeface="Lato"/>
            </a:endParaRPr>
          </a:p>
        </p:txBody>
      </p:sp>
      <p:pic>
        <p:nvPicPr>
          <p:cNvPr id="504" name="Google Shape;504;p58"/>
          <p:cNvPicPr preferRelativeResize="0"/>
          <p:nvPr/>
        </p:nvPicPr>
        <p:blipFill rotWithShape="1">
          <a:blip r:embed="rId3">
            <a:alphaModFix/>
          </a:blip>
          <a:srcRect b="0" l="0" r="0" t="0"/>
          <a:stretch/>
        </p:blipFill>
        <p:spPr>
          <a:xfrm>
            <a:off x="826938" y="1700204"/>
            <a:ext cx="2727480" cy="2306316"/>
          </a:xfrm>
          <a:prstGeom prst="rect">
            <a:avLst/>
          </a:prstGeom>
          <a:noFill/>
          <a:ln>
            <a:noFill/>
          </a:ln>
        </p:spPr>
      </p:pic>
      <p:pic>
        <p:nvPicPr>
          <p:cNvPr id="505" name="Google Shape;505;p58"/>
          <p:cNvPicPr preferRelativeResize="0"/>
          <p:nvPr/>
        </p:nvPicPr>
        <p:blipFill>
          <a:blip r:embed="rId4">
            <a:alphaModFix/>
          </a:blip>
          <a:stretch>
            <a:fillRect/>
          </a:stretch>
        </p:blipFill>
        <p:spPr>
          <a:xfrm>
            <a:off x="4836480" y="1456900"/>
            <a:ext cx="3480582" cy="2792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59"/>
          <p:cNvSpPr txBox="1"/>
          <p:nvPr/>
        </p:nvSpPr>
        <p:spPr>
          <a:xfrm>
            <a:off x="2178450" y="525550"/>
            <a:ext cx="4787100" cy="53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chemeClr val="dk1"/>
                </a:solidFill>
                <a:latin typeface="Lato"/>
                <a:ea typeface="Lato"/>
                <a:cs typeface="Lato"/>
                <a:sym typeface="Lato"/>
              </a:rPr>
              <a:t>Current Prototype</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sz="2300">
              <a:solidFill>
                <a:schemeClr val="dk1"/>
              </a:solidFill>
              <a:latin typeface="Calibri"/>
              <a:ea typeface="Calibri"/>
              <a:cs typeface="Calibri"/>
              <a:sym typeface="Calibri"/>
            </a:endParaRPr>
          </a:p>
          <a:p>
            <a:pPr indent="0" lvl="0" marL="0" rtl="0" algn="ctr">
              <a:spcBef>
                <a:spcPts val="0"/>
              </a:spcBef>
              <a:spcAft>
                <a:spcPts val="0"/>
              </a:spcAft>
              <a:buNone/>
            </a:pPr>
            <a:r>
              <a:t/>
            </a:r>
            <a:endParaRPr>
              <a:solidFill>
                <a:schemeClr val="dk1"/>
              </a:solidFill>
              <a:latin typeface="Lato"/>
              <a:ea typeface="Lato"/>
              <a:cs typeface="Lato"/>
              <a:sym typeface="Lato"/>
            </a:endParaRPr>
          </a:p>
        </p:txBody>
      </p:sp>
      <p:pic>
        <p:nvPicPr>
          <p:cNvPr id="511" name="Google Shape;511;p59"/>
          <p:cNvPicPr preferRelativeResize="0"/>
          <p:nvPr/>
        </p:nvPicPr>
        <p:blipFill>
          <a:blip r:embed="rId3">
            <a:alphaModFix/>
          </a:blip>
          <a:stretch>
            <a:fillRect/>
          </a:stretch>
        </p:blipFill>
        <p:spPr>
          <a:xfrm>
            <a:off x="1487000" y="1457650"/>
            <a:ext cx="2090986" cy="2841799"/>
          </a:xfrm>
          <a:prstGeom prst="rect">
            <a:avLst/>
          </a:prstGeom>
          <a:noFill/>
          <a:ln>
            <a:noFill/>
          </a:ln>
        </p:spPr>
      </p:pic>
      <p:pic>
        <p:nvPicPr>
          <p:cNvPr id="512" name="Google Shape;512;p59"/>
          <p:cNvPicPr preferRelativeResize="0"/>
          <p:nvPr/>
        </p:nvPicPr>
        <p:blipFill>
          <a:blip r:embed="rId4">
            <a:alphaModFix/>
          </a:blip>
          <a:stretch>
            <a:fillRect/>
          </a:stretch>
        </p:blipFill>
        <p:spPr>
          <a:xfrm>
            <a:off x="5566014" y="1457650"/>
            <a:ext cx="2090986" cy="284178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60"/>
          <p:cNvSpPr txBox="1"/>
          <p:nvPr/>
        </p:nvSpPr>
        <p:spPr>
          <a:xfrm>
            <a:off x="2178450" y="525550"/>
            <a:ext cx="4787100" cy="53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chemeClr val="dk1"/>
                </a:solidFill>
                <a:latin typeface="Lato"/>
                <a:ea typeface="Lato"/>
                <a:cs typeface="Lato"/>
                <a:sym typeface="Lato"/>
              </a:rPr>
              <a:t>2nd In-Person Testing</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sz="2300">
              <a:solidFill>
                <a:schemeClr val="dk1"/>
              </a:solidFill>
              <a:latin typeface="Calibri"/>
              <a:ea typeface="Calibri"/>
              <a:cs typeface="Calibri"/>
              <a:sym typeface="Calibri"/>
            </a:endParaRPr>
          </a:p>
          <a:p>
            <a:pPr indent="0" lvl="0" marL="0" rtl="0" algn="ctr">
              <a:spcBef>
                <a:spcPts val="0"/>
              </a:spcBef>
              <a:spcAft>
                <a:spcPts val="0"/>
              </a:spcAft>
              <a:buNone/>
            </a:pPr>
            <a:r>
              <a:t/>
            </a:r>
            <a:endParaRPr>
              <a:solidFill>
                <a:schemeClr val="dk1"/>
              </a:solidFill>
              <a:latin typeface="Lato"/>
              <a:ea typeface="Lato"/>
              <a:cs typeface="Lato"/>
              <a:sym typeface="Lato"/>
            </a:endParaRPr>
          </a:p>
        </p:txBody>
      </p:sp>
      <p:pic>
        <p:nvPicPr>
          <p:cNvPr id="518" name="Google Shape;518;p60"/>
          <p:cNvPicPr preferRelativeResize="0"/>
          <p:nvPr/>
        </p:nvPicPr>
        <p:blipFill>
          <a:blip r:embed="rId3">
            <a:alphaModFix/>
          </a:blip>
          <a:stretch>
            <a:fillRect/>
          </a:stretch>
        </p:blipFill>
        <p:spPr>
          <a:xfrm>
            <a:off x="206350" y="1501450"/>
            <a:ext cx="2849675" cy="2140600"/>
          </a:xfrm>
          <a:prstGeom prst="rect">
            <a:avLst/>
          </a:prstGeom>
          <a:noFill/>
          <a:ln>
            <a:noFill/>
          </a:ln>
        </p:spPr>
      </p:pic>
      <p:pic>
        <p:nvPicPr>
          <p:cNvPr id="519" name="Google Shape;519;p60"/>
          <p:cNvPicPr preferRelativeResize="0"/>
          <p:nvPr/>
        </p:nvPicPr>
        <p:blipFill>
          <a:blip r:embed="rId4">
            <a:alphaModFix/>
          </a:blip>
          <a:stretch>
            <a:fillRect/>
          </a:stretch>
        </p:blipFill>
        <p:spPr>
          <a:xfrm>
            <a:off x="6294528" y="1581137"/>
            <a:ext cx="2636125" cy="1981225"/>
          </a:xfrm>
          <a:prstGeom prst="rect">
            <a:avLst/>
          </a:prstGeom>
          <a:noFill/>
          <a:ln>
            <a:noFill/>
          </a:ln>
        </p:spPr>
      </p:pic>
      <p:pic>
        <p:nvPicPr>
          <p:cNvPr id="520" name="Google Shape;520;p60"/>
          <p:cNvPicPr preferRelativeResize="0"/>
          <p:nvPr/>
        </p:nvPicPr>
        <p:blipFill>
          <a:blip r:embed="rId5">
            <a:alphaModFix/>
          </a:blip>
          <a:stretch>
            <a:fillRect/>
          </a:stretch>
        </p:blipFill>
        <p:spPr>
          <a:xfrm>
            <a:off x="3339675" y="1968750"/>
            <a:ext cx="2464650" cy="14079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61"/>
          <p:cNvSpPr txBox="1"/>
          <p:nvPr/>
        </p:nvSpPr>
        <p:spPr>
          <a:xfrm>
            <a:off x="2178450" y="525550"/>
            <a:ext cx="4787100" cy="53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chemeClr val="dk1"/>
                </a:solidFill>
                <a:latin typeface="Lato"/>
                <a:ea typeface="Lato"/>
                <a:cs typeface="Lato"/>
                <a:sym typeface="Lato"/>
              </a:rPr>
              <a:t>Future Steps</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b="1" sz="2300">
              <a:solidFill>
                <a:schemeClr val="dk1"/>
              </a:solidFill>
              <a:latin typeface="Lato"/>
              <a:ea typeface="Lato"/>
              <a:cs typeface="Lato"/>
              <a:sym typeface="Lato"/>
            </a:endParaRPr>
          </a:p>
          <a:p>
            <a:pPr indent="0" lvl="0" marL="0" rtl="0" algn="ctr">
              <a:spcBef>
                <a:spcPts val="0"/>
              </a:spcBef>
              <a:spcAft>
                <a:spcPts val="0"/>
              </a:spcAft>
              <a:buNone/>
            </a:pPr>
            <a:r>
              <a:t/>
            </a:r>
            <a:endParaRPr sz="2300">
              <a:solidFill>
                <a:schemeClr val="dk1"/>
              </a:solidFill>
              <a:latin typeface="Calibri"/>
              <a:ea typeface="Calibri"/>
              <a:cs typeface="Calibri"/>
              <a:sym typeface="Calibri"/>
            </a:endParaRPr>
          </a:p>
          <a:p>
            <a:pPr indent="0" lvl="0" marL="0" rtl="0" algn="ctr">
              <a:spcBef>
                <a:spcPts val="0"/>
              </a:spcBef>
              <a:spcAft>
                <a:spcPts val="0"/>
              </a:spcAft>
              <a:buNone/>
            </a:pPr>
            <a:r>
              <a:t/>
            </a:r>
            <a:endParaRPr>
              <a:solidFill>
                <a:schemeClr val="dk1"/>
              </a:solidFill>
              <a:latin typeface="Lato"/>
              <a:ea typeface="Lato"/>
              <a:cs typeface="Lato"/>
              <a:sym typeface="Lato"/>
            </a:endParaRPr>
          </a:p>
        </p:txBody>
      </p:sp>
      <p:sp>
        <p:nvSpPr>
          <p:cNvPr id="526" name="Google Shape;526;p61"/>
          <p:cNvSpPr txBox="1"/>
          <p:nvPr/>
        </p:nvSpPr>
        <p:spPr>
          <a:xfrm>
            <a:off x="1586675" y="1648200"/>
            <a:ext cx="6384300" cy="2401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Montserrat"/>
              <a:buAutoNum type="arabicPeriod"/>
            </a:pPr>
            <a:r>
              <a:rPr lang="en" sz="1800">
                <a:latin typeface="Montserrat"/>
                <a:ea typeface="Montserrat"/>
                <a:cs typeface="Montserrat"/>
                <a:sym typeface="Montserrat"/>
              </a:rPr>
              <a:t>Improving the hat’s object detection and angles of the sensors</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AutoNum type="arabicPeriod"/>
            </a:pPr>
            <a:r>
              <a:rPr lang="en" sz="1800">
                <a:latin typeface="Montserrat"/>
                <a:ea typeface="Montserrat"/>
                <a:cs typeface="Montserrat"/>
                <a:sym typeface="Montserrat"/>
              </a:rPr>
              <a:t>More feedback from Omar and diverse user groups</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0" lvl="0" marL="0" rtl="0" algn="l">
              <a:spcBef>
                <a:spcPts val="0"/>
              </a:spcBef>
              <a:spcAft>
                <a:spcPts val="0"/>
              </a:spcAft>
              <a:buNone/>
            </a:pPr>
            <a:r>
              <a:rPr lang="en" sz="1800">
                <a:latin typeface="Montserrat"/>
                <a:ea typeface="Montserrat"/>
                <a:cs typeface="Montserrat"/>
                <a:sym typeface="Montserrat"/>
              </a:rPr>
              <a:t>As mentioned before: </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Fixing wire breakage from soldering</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“Weather-proofing” the hat for protection</a:t>
            </a:r>
            <a:endParaRPr sz="18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Minimalist Business Slides XL by Slidesgo">
  <a:themeElements>
    <a:clrScheme name="Simple Light">
      <a:dk1>
        <a:srgbClr val="000000"/>
      </a:dk1>
      <a:lt1>
        <a:srgbClr val="E3E7F0"/>
      </a:lt1>
      <a:dk2>
        <a:srgbClr val="000000"/>
      </a:dk2>
      <a:lt2>
        <a:srgbClr val="E3E7F0"/>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